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7102475" cy="9388475"/>
  <p:custShowLst>
    <p:custShow name="Thomas J Long Slide Show" id="0">
      <p:sldLst>
        <p:sld r:id="rId2"/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469" autoAdjust="0"/>
  </p:normalViewPr>
  <p:slideViewPr>
    <p:cSldViewPr>
      <p:cViewPr>
        <p:scale>
          <a:sx n="77" d="100"/>
          <a:sy n="77" d="100"/>
        </p:scale>
        <p:origin x="1685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AFA9F-798F-477A-947B-C2FBB424C95B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522A-0710-4642-9931-ACE6C249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4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F002E00B-DFC0-4051-AA9C-945F7AE6F7F1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7" y="4517548"/>
            <a:ext cx="5681343" cy="3697767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4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0C110ECD-A02B-4F04-9B60-64484A016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0ECD-A02B-4F04-9B60-64484A016A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09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453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152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28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817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06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57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159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1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12/23/2021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Invitation to 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967953" cy="2414397"/>
          </a:xfrm>
        </p:spPr>
        <p:txBody>
          <a:bodyPr>
            <a:noAutofit/>
          </a:bodyPr>
          <a:lstStyle/>
          <a:p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Good practices from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8392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>
                <a:latin typeface="Arial Rounded MT Bold" panose="020F0704030504030204" pitchFamily="34" charset="0"/>
              </a:rPr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57884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r>
              <a:rPr lang="en-US" sz="1600" dirty="0"/>
              <a:t> </a:t>
            </a:r>
            <a:r>
              <a:rPr lang="en-US" sz="2800" dirty="0"/>
              <a:t>A network of friends, inspired by Gospel values, growing in holiness and</a:t>
            </a:r>
            <a:r>
              <a:rPr lang="en-US" sz="2800" i="1" dirty="0"/>
              <a:t> </a:t>
            </a:r>
            <a:r>
              <a:rPr lang="en-US" sz="2800" dirty="0"/>
              <a:t>building a more just world through personal relationships with and service to people in need.</a:t>
            </a:r>
          </a:p>
        </p:txBody>
      </p:sp>
      <p:pic>
        <p:nvPicPr>
          <p:cNvPr id="6" name="Picture 5" descr="024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99" y="3124200"/>
            <a:ext cx="612474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E6583-D643-48F6-A23C-E4BF57511F38}"/>
              </a:ext>
            </a:extLst>
          </p:cNvPr>
          <p:cNvSpPr txBox="1"/>
          <p:nvPr/>
        </p:nvSpPr>
        <p:spPr>
          <a:xfrm>
            <a:off x="267050" y="2667000"/>
            <a:ext cx="2528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“The Society is open to all those who seek to live their faith loving and committing themselves to their neighbor in need.” 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Part I, 3.1)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B44C-DD31-481B-92D8-F13E2E5F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Society is open to all those who seek to live their faith loving and committing themselves to their neighbor in need.” (</a:t>
            </a:r>
            <a:r>
              <a:rPr lang="en-US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Part I, 3.1)</a:t>
            </a:r>
            <a:b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9402-E81E-4DF6-81C1-B6C87F18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4157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 strong Conferences must recruit. A healthy Conference will have a slow but steady turnover of membership.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Conferences must periodically reach out so that the congregation knows that they are open to new members: men and women, young people, various ethnic groups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The benefits are best shared by a Vincentian on a personal note: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015C1-2A6D-4B44-9E6E-E1268E4FB1F6}"/>
              </a:ext>
            </a:extLst>
          </p:cNvPr>
          <p:cNvSpPr txBox="1"/>
          <p:nvPr/>
        </p:nvSpPr>
        <p:spPr>
          <a:xfrm>
            <a:off x="457200" y="4251121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will be serving God.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will be growing spiritually.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will be helping those in need.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will be working with a dedicated group of Vincentians.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are needed.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AC6BB-0CC8-404F-869D-E51369D3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759679"/>
            <a:ext cx="2514600" cy="28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B123-9C87-4571-8E7B-3FAF1E8B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Pulpit Appeal </a:t>
            </a:r>
            <a:b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E56B-9F6C-478E-9502-1FC86F39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/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Contact the Pastor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several weeks ahead to schedule  the appeal at the Parish Masses. Give the pastor a draft of the presentation.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few weeks prior place some announcements in the bulletin about the Society of St. Vincent de Paul and the works that are being done in the parish.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Vincentians with personal experiences share. It is also very beneficial if the celebrant can also support the presentation.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St Vincent de Paul">
            <a:extLst>
              <a:ext uri="{FF2B5EF4-FFF2-40B4-BE49-F238E27FC236}">
                <a16:creationId xmlns:a16="http://schemas.microsoft.com/office/drawing/2014/main" id="{475B4749-29EC-4BAA-8B94-DAA2EF4B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84747"/>
            <a:ext cx="2362200" cy="32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7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BCB0-4A19-4ED0-95A9-D03F2863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Guidelines for the Pulpit Message</a:t>
            </a:r>
            <a:b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ABE8-B7D8-4F54-B400-D0B51D49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7886700" cy="496887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Vincentian that is comfortable speaking before a group will: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Introduce yourself, your role, and thank the pastor/celebrant for the opportunity to speak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Speak slowly and clearly using the microphone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Prepare your speech or notes to guide you to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speak from your experiences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Sharing stories and experiences are helpful - confidentiality a must.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the needs of your Conference – list several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 them of an orientation meeting.</a:t>
            </a:r>
          </a:p>
        </p:txBody>
      </p:sp>
      <p:pic>
        <p:nvPicPr>
          <p:cNvPr id="2050" name="Picture 2" descr="Daily Quote - St. Vincent de Paul #quotes #VincentDePaul #famvin">
            <a:extLst>
              <a:ext uri="{FF2B5EF4-FFF2-40B4-BE49-F238E27FC236}">
                <a16:creationId xmlns:a16="http://schemas.microsoft.com/office/drawing/2014/main" id="{335E23EA-493B-4DFB-AB31-AAADAEE3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74" y="4373561"/>
            <a:ext cx="211931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D2B1C-B40C-4844-AAA5-287A99F665B0}"/>
              </a:ext>
            </a:extLst>
          </p:cNvPr>
          <p:cNvSpPr txBox="1"/>
          <p:nvPr/>
        </p:nvSpPr>
        <p:spPr>
          <a:xfrm>
            <a:off x="533400" y="4572000"/>
            <a:ext cx="65151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Invite them to sign-up sheets after Mass and have Vincentians available to answer questions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dirty="0">
                <a:latin typeface="Times New Roman" panose="02020603050405020304" pitchFamily="18" charset="0"/>
              </a:rPr>
              <a:t>Post an Exhibit that shows the works of the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AFFB-093A-4BBE-BCC8-35C533C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Suggestions for the Orientation Meeting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0A04-6A97-4F14-846E-913D41282D53}"/>
              </a:ext>
            </a:extLst>
          </p:cNvPr>
          <p:cNvSpPr txBox="1"/>
          <p:nvPr/>
        </p:nvSpPr>
        <p:spPr>
          <a:xfrm>
            <a:off x="628650" y="1371600"/>
            <a:ext cx="76962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Schedule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meeting for an evening a week or two after the presentation at the Masses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Hold the meeting at a parish facility and reserve the space and time well in advance.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Contact each prospective member personally to remind them of the meeting.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the meeting within an hour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the 9 minute DVD on history of the Society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the history of your own Conference and the works you do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 the requirement for the safe environment policy of the (Arch) Diocese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the experience of a home visit and the confidentiality required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the importance of Vincentian spiritual formation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Allow for questions and dialogue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them to the next official conference meeting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B976-1055-48B3-87FD-DB2156AB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7"/>
            <a:ext cx="77533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Orientation Meeting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1950-8C48-484D-9335-9835E07A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7886700" cy="5257800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Opening prayer										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Spiritual reading and reflection							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 of Vincentians								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 of Guests										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History of Society of St. Vincent de Paul – video</a:t>
            </a:r>
          </a:p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our work and how it is done					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Home visits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Work in pairs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Confidentiality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Meeting times and duration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Society in the Council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Vincentian Formation Opportunities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Meeting the Safe Environment Policy of the Arch/Diocese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Closing Prayer 				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Refreshments and Social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0AF3D-69BE-43F7-A292-0D753340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1976437"/>
            <a:ext cx="2667000" cy="31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9840-A824-492D-89E8-A30F100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rmAutofit/>
          </a:bodyPr>
          <a:lstStyle/>
          <a:p>
            <a:r>
              <a:rPr lang="en-US" sz="3600" b="1" dirty="0"/>
              <a:t>Welcome new/prospective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1B4C-FD51-467A-9EFE-C2BC3F68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1"/>
            <a:ext cx="7620000" cy="3276600"/>
          </a:xfrm>
        </p:spPr>
        <p:txBody>
          <a:bodyPr>
            <a:normAutofit/>
          </a:bodyPr>
          <a:lstStyle/>
          <a:p>
            <a:r>
              <a:rPr lang="en-US" sz="2800" dirty="0"/>
              <a:t>Provide them a mentor Vincentian</a:t>
            </a:r>
          </a:p>
          <a:p>
            <a:r>
              <a:rPr lang="en-US" sz="2800" dirty="0"/>
              <a:t>Schedule a welcome with your President or Spiritual Advisor</a:t>
            </a:r>
          </a:p>
          <a:p>
            <a:r>
              <a:rPr lang="en-US" sz="2800" dirty="0"/>
              <a:t>Provide Conference process orientation</a:t>
            </a:r>
          </a:p>
          <a:p>
            <a:r>
              <a:rPr lang="en-US" sz="2800" dirty="0"/>
              <a:t>Have them attend an Ozanam Orientation and other training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2F0A82-88AF-4C8B-8F34-E7ABA51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3143250" cy="20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5F28AE-8638-4A98-8868-7B2541BCBB24}"/>
              </a:ext>
            </a:extLst>
          </p:cNvPr>
          <p:cNvSpPr txBox="1"/>
          <p:nvPr/>
        </p:nvSpPr>
        <p:spPr>
          <a:xfrm>
            <a:off x="799272" y="4009071"/>
            <a:ext cx="40195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After some exposure to the Conference, ask them to discern being a Vincentian.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If they agree, commission them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10238</TotalTime>
  <Words>692</Words>
  <Application>Microsoft Office PowerPoint</Application>
  <PresentationFormat>On-screen Show (4:3)</PresentationFormat>
  <Paragraphs>69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Office Theme</vt:lpstr>
      <vt:lpstr>Invitation to Serve</vt:lpstr>
      <vt:lpstr>Mission Statement</vt:lpstr>
      <vt:lpstr> “The Society is open to all those who seek to live their faith loving and committing themselves to their neighbor in need.” (Rule, Part I, 3.1) </vt:lpstr>
      <vt:lpstr>Pulpit Appeal  </vt:lpstr>
      <vt:lpstr>   Guidelines for the Pulpit Message </vt:lpstr>
      <vt:lpstr>Suggestions for the Orientation Meeting </vt:lpstr>
      <vt:lpstr>Orientation Meeting Agenda</vt:lpstr>
      <vt:lpstr>Welcome new/prospective members</vt:lpstr>
      <vt:lpstr>Thomas J Long Slide Show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Society of St Vincent de Paul of Contra Costa County</dc:title>
  <dc:creator>lspainhower</dc:creator>
  <cp:lastModifiedBy>Ron Costanzo</cp:lastModifiedBy>
  <cp:revision>269</cp:revision>
  <cp:lastPrinted>2018-09-05T20:31:00Z</cp:lastPrinted>
  <dcterms:created xsi:type="dcterms:W3CDTF">2013-02-26T22:40:21Z</dcterms:created>
  <dcterms:modified xsi:type="dcterms:W3CDTF">2021-12-23T17:40:50Z</dcterms:modified>
</cp:coreProperties>
</file>