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21"/>
  </p:notesMasterIdLst>
  <p:handoutMasterIdLst>
    <p:handoutMasterId r:id="rId22"/>
  </p:handoutMasterIdLst>
  <p:sldIdLst>
    <p:sldId id="291" r:id="rId2"/>
    <p:sldId id="292" r:id="rId3"/>
    <p:sldId id="293" r:id="rId4"/>
    <p:sldId id="285" r:id="rId5"/>
    <p:sldId id="286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260" r:id="rId14"/>
    <p:sldId id="290" r:id="rId15"/>
    <p:sldId id="264" r:id="rId16"/>
    <p:sldId id="267" r:id="rId17"/>
    <p:sldId id="289" r:id="rId18"/>
    <p:sldId id="288" r:id="rId19"/>
    <p:sldId id="29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19FBE"/>
    <a:srgbClr val="5478CF"/>
    <a:srgbClr val="5F89E8"/>
    <a:srgbClr val="AAB7DF"/>
    <a:srgbClr val="49C3DC"/>
    <a:srgbClr val="5EBEE1"/>
    <a:srgbClr val="789EB3"/>
    <a:srgbClr val="A091FF"/>
    <a:srgbClr val="7761FF"/>
    <a:srgbClr val="81A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 autoAdjust="0"/>
    <p:restoredTop sz="94681" autoAdjust="0"/>
  </p:normalViewPr>
  <p:slideViewPr>
    <p:cSldViewPr snapToGrid="0" snapToObjects="1">
      <p:cViewPr varScale="1">
        <p:scale>
          <a:sx n="73" d="100"/>
          <a:sy n="73" d="100"/>
        </p:scale>
        <p:origin x="-9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4DC901-9425-C542-839C-9B2BC6306850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F7A2B9-496B-2C4F-9A95-0D8A17A07D97}">
      <dgm:prSet phldrT="[Text]"/>
      <dgm:spPr/>
      <dgm:t>
        <a:bodyPr/>
        <a:lstStyle/>
        <a:p>
          <a:r>
            <a:rPr lang="en-US" dirty="0" smtClean="0"/>
            <a:t>CA Governor </a:t>
          </a:r>
          <a:endParaRPr lang="en-US" dirty="0"/>
        </a:p>
      </dgm:t>
    </dgm:pt>
    <dgm:pt modelId="{548233E2-E54F-6040-8BFC-4B61334457E7}" type="parTrans" cxnId="{F116B33C-167E-C542-A2F5-BC4621E22C0E}">
      <dgm:prSet/>
      <dgm:spPr/>
      <dgm:t>
        <a:bodyPr/>
        <a:lstStyle/>
        <a:p>
          <a:endParaRPr lang="en-US"/>
        </a:p>
      </dgm:t>
    </dgm:pt>
    <dgm:pt modelId="{7505F272-53C8-3C40-99C4-ECD7F51AFA7D}" type="sibTrans" cxnId="{F116B33C-167E-C542-A2F5-BC4621E22C0E}">
      <dgm:prSet/>
      <dgm:spPr/>
      <dgm:t>
        <a:bodyPr/>
        <a:lstStyle/>
        <a:p>
          <a:endParaRPr lang="en-US"/>
        </a:p>
      </dgm:t>
    </dgm:pt>
    <dgm:pt modelId="{D31D1209-B560-DB49-9193-FD090B962E92}">
      <dgm:prSet phldrT="[Text]"/>
      <dgm:spPr/>
      <dgm:t>
        <a:bodyPr/>
        <a:lstStyle/>
        <a:p>
          <a:r>
            <a:rPr lang="en-US" dirty="0" smtClean="0"/>
            <a:t>Commissioner </a:t>
          </a:r>
          <a:r>
            <a:rPr lang="en-US" dirty="0" err="1" smtClean="0"/>
            <a:t>Rechtschaffen</a:t>
          </a:r>
          <a:endParaRPr lang="en-US" dirty="0"/>
        </a:p>
      </dgm:t>
    </dgm:pt>
    <dgm:pt modelId="{CAA7AF87-9657-F14A-9AFA-7D961169CA95}" type="parTrans" cxnId="{214ADB99-4BC5-344E-BE7C-C23959585D80}">
      <dgm:prSet/>
      <dgm:spPr/>
      <dgm:t>
        <a:bodyPr/>
        <a:lstStyle/>
        <a:p>
          <a:endParaRPr lang="en-US"/>
        </a:p>
      </dgm:t>
    </dgm:pt>
    <dgm:pt modelId="{4411C7F5-8B7F-9F49-B2F4-BCD0C5390652}" type="sibTrans" cxnId="{214ADB99-4BC5-344E-BE7C-C23959585D80}">
      <dgm:prSet/>
      <dgm:spPr/>
      <dgm:t>
        <a:bodyPr/>
        <a:lstStyle/>
        <a:p>
          <a:endParaRPr lang="en-US"/>
        </a:p>
      </dgm:t>
    </dgm:pt>
    <dgm:pt modelId="{5AE37FD6-B598-2648-8837-2B4E4C0B57A7}">
      <dgm:prSet phldrT="[Text]"/>
      <dgm:spPr/>
      <dgm:t>
        <a:bodyPr/>
        <a:lstStyle/>
        <a:p>
          <a:r>
            <a:rPr lang="en-US" dirty="0" smtClean="0"/>
            <a:t>Commissioner Guzman</a:t>
          </a:r>
          <a:endParaRPr lang="en-US" dirty="0"/>
        </a:p>
      </dgm:t>
    </dgm:pt>
    <dgm:pt modelId="{C2D6E81B-7820-7A48-95B5-6EE80842CCD2}" type="parTrans" cxnId="{1F7AD546-D36B-5448-9478-CD93B460823C}">
      <dgm:prSet/>
      <dgm:spPr/>
      <dgm:t>
        <a:bodyPr/>
        <a:lstStyle/>
        <a:p>
          <a:endParaRPr lang="en-US"/>
        </a:p>
      </dgm:t>
    </dgm:pt>
    <dgm:pt modelId="{779B1EFF-AE32-6641-9FFA-60880CAD6355}" type="sibTrans" cxnId="{1F7AD546-D36B-5448-9478-CD93B460823C}">
      <dgm:prSet/>
      <dgm:spPr/>
      <dgm:t>
        <a:bodyPr/>
        <a:lstStyle/>
        <a:p>
          <a:endParaRPr lang="en-US"/>
        </a:p>
      </dgm:t>
    </dgm:pt>
    <dgm:pt modelId="{A4394FC0-FFB5-6948-A6B5-3263431768EE}">
      <dgm:prSet phldrT="[Text]"/>
      <dgm:spPr/>
      <dgm:t>
        <a:bodyPr/>
        <a:lstStyle/>
        <a:p>
          <a:r>
            <a:rPr lang="en-US" dirty="0" smtClean="0"/>
            <a:t>President/</a:t>
          </a:r>
          <a:r>
            <a:rPr lang="en-US" smtClean="0"/>
            <a:t>Commissioner Picker</a:t>
          </a:r>
          <a:r>
            <a:rPr lang="en-US" dirty="0" smtClean="0"/>
            <a:t>	</a:t>
          </a:r>
          <a:endParaRPr lang="en-US" dirty="0"/>
        </a:p>
      </dgm:t>
    </dgm:pt>
    <dgm:pt modelId="{17AEAE19-4C1C-5843-91C4-C8734670FDF0}" type="parTrans" cxnId="{DE8B2ED4-9DDB-7E46-9F67-0922DFBC51C8}">
      <dgm:prSet/>
      <dgm:spPr/>
      <dgm:t>
        <a:bodyPr/>
        <a:lstStyle/>
        <a:p>
          <a:endParaRPr lang="en-US"/>
        </a:p>
      </dgm:t>
    </dgm:pt>
    <dgm:pt modelId="{37A453D2-9A21-2548-BD65-C5117AB094CF}" type="sibTrans" cxnId="{DE8B2ED4-9DDB-7E46-9F67-0922DFBC51C8}">
      <dgm:prSet/>
      <dgm:spPr/>
      <dgm:t>
        <a:bodyPr/>
        <a:lstStyle/>
        <a:p>
          <a:endParaRPr lang="en-US"/>
        </a:p>
      </dgm:t>
    </dgm:pt>
    <dgm:pt modelId="{3D9754D6-F967-5C4C-B85C-37D07BC6E637}">
      <dgm:prSet/>
      <dgm:spPr/>
      <dgm:t>
        <a:bodyPr/>
        <a:lstStyle/>
        <a:p>
          <a:r>
            <a:rPr lang="en-US" dirty="0" smtClean="0"/>
            <a:t>Commissioner </a:t>
          </a:r>
        </a:p>
        <a:p>
          <a:r>
            <a:rPr lang="en-US" dirty="0" smtClean="0"/>
            <a:t>Randolph </a:t>
          </a:r>
          <a:endParaRPr lang="en-US" dirty="0"/>
        </a:p>
      </dgm:t>
    </dgm:pt>
    <dgm:pt modelId="{1753729B-F74A-0C4C-8ECA-2CD3684BEFD7}" type="parTrans" cxnId="{3E214C7E-AD02-AF4F-ABA3-7F7682765D60}">
      <dgm:prSet/>
      <dgm:spPr/>
      <dgm:t>
        <a:bodyPr/>
        <a:lstStyle/>
        <a:p>
          <a:endParaRPr lang="en-US"/>
        </a:p>
      </dgm:t>
    </dgm:pt>
    <dgm:pt modelId="{6BC39C36-F759-0946-8D9E-67599BB802D8}" type="sibTrans" cxnId="{3E214C7E-AD02-AF4F-ABA3-7F7682765D60}">
      <dgm:prSet/>
      <dgm:spPr/>
      <dgm:t>
        <a:bodyPr/>
        <a:lstStyle/>
        <a:p>
          <a:endParaRPr lang="en-US"/>
        </a:p>
      </dgm:t>
    </dgm:pt>
    <dgm:pt modelId="{D55F0371-6219-2E49-9FC5-7DAD1CFE7A1A}">
      <dgm:prSet/>
      <dgm:spPr/>
      <dgm:t>
        <a:bodyPr/>
        <a:lstStyle/>
        <a:p>
          <a:r>
            <a:rPr lang="en-US" dirty="0" smtClean="0"/>
            <a:t>Commissioner Peterman</a:t>
          </a:r>
          <a:endParaRPr lang="en-US" dirty="0"/>
        </a:p>
      </dgm:t>
    </dgm:pt>
    <dgm:pt modelId="{DC7B88EF-C6A3-7F41-8002-553035EAB219}" type="parTrans" cxnId="{B998B994-B7D4-8C42-A0B3-08E8C743C71A}">
      <dgm:prSet/>
      <dgm:spPr/>
      <dgm:t>
        <a:bodyPr/>
        <a:lstStyle/>
        <a:p>
          <a:endParaRPr lang="en-US"/>
        </a:p>
      </dgm:t>
    </dgm:pt>
    <dgm:pt modelId="{CDB94D1A-B97C-754B-B635-ECDB3C9FB353}" type="sibTrans" cxnId="{B998B994-B7D4-8C42-A0B3-08E8C743C71A}">
      <dgm:prSet/>
      <dgm:spPr/>
      <dgm:t>
        <a:bodyPr/>
        <a:lstStyle/>
        <a:p>
          <a:endParaRPr lang="en-US"/>
        </a:p>
      </dgm:t>
    </dgm:pt>
    <dgm:pt modelId="{E5BBA34C-E3CD-384C-A6E1-FEE580F075E5}" type="pres">
      <dgm:prSet presAssocID="{4A4DC901-9425-C542-839C-9B2BC63068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6A0FC00-2D80-0F42-A204-77A40913470B}" type="pres">
      <dgm:prSet presAssocID="{0DF7A2B9-496B-2C4F-9A95-0D8A17A07D97}" presName="hierRoot1" presStyleCnt="0">
        <dgm:presLayoutVars>
          <dgm:hierBranch val="init"/>
        </dgm:presLayoutVars>
      </dgm:prSet>
      <dgm:spPr/>
    </dgm:pt>
    <dgm:pt modelId="{635075C7-C5AB-254E-9DF6-1807EE170B2C}" type="pres">
      <dgm:prSet presAssocID="{0DF7A2B9-496B-2C4F-9A95-0D8A17A07D97}" presName="rootComposite1" presStyleCnt="0"/>
      <dgm:spPr/>
    </dgm:pt>
    <dgm:pt modelId="{C059C52F-3486-0342-B78F-B909FA170E5C}" type="pres">
      <dgm:prSet presAssocID="{0DF7A2B9-496B-2C4F-9A95-0D8A17A07D97}" presName="rootText1" presStyleLbl="node0" presStyleIdx="0" presStyleCnt="1" custLinFactY="-63689" custLinFactNeighborX="-95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04ABD0-38C2-4D41-86A3-FB27B8F45CDD}" type="pres">
      <dgm:prSet presAssocID="{0DF7A2B9-496B-2C4F-9A95-0D8A17A07D9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FC2D6F6-9300-3D4D-AEE4-40E9F7222576}" type="pres">
      <dgm:prSet presAssocID="{0DF7A2B9-496B-2C4F-9A95-0D8A17A07D97}" presName="hierChild2" presStyleCnt="0"/>
      <dgm:spPr/>
    </dgm:pt>
    <dgm:pt modelId="{8ECC00B3-3A1D-F544-8C4F-7C04A3FFD457}" type="pres">
      <dgm:prSet presAssocID="{CAA7AF87-9657-F14A-9AFA-7D961169CA95}" presName="Name37" presStyleLbl="parChTrans1D2" presStyleIdx="0" presStyleCnt="5"/>
      <dgm:spPr/>
      <dgm:t>
        <a:bodyPr/>
        <a:lstStyle/>
        <a:p>
          <a:endParaRPr lang="en-US"/>
        </a:p>
      </dgm:t>
    </dgm:pt>
    <dgm:pt modelId="{FF78BE32-6F50-2A46-95A2-23C49F7E469E}" type="pres">
      <dgm:prSet presAssocID="{D31D1209-B560-DB49-9193-FD090B962E92}" presName="hierRoot2" presStyleCnt="0">
        <dgm:presLayoutVars>
          <dgm:hierBranch val="init"/>
        </dgm:presLayoutVars>
      </dgm:prSet>
      <dgm:spPr/>
    </dgm:pt>
    <dgm:pt modelId="{80F2A7FA-4ADF-FE40-819A-12CBCFDE370B}" type="pres">
      <dgm:prSet presAssocID="{D31D1209-B560-DB49-9193-FD090B962E92}" presName="rootComposite" presStyleCnt="0"/>
      <dgm:spPr/>
    </dgm:pt>
    <dgm:pt modelId="{056F8672-6C25-6946-96DA-842206032EDD}" type="pres">
      <dgm:prSet presAssocID="{D31D1209-B560-DB49-9193-FD090B962E92}" presName="rootText" presStyleLbl="node2" presStyleIdx="0" presStyleCnt="5" custLinFactNeighborX="-50" custLinFactNeighborY="-859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28C7B1-DDFB-CA47-AE18-E4A188086904}" type="pres">
      <dgm:prSet presAssocID="{D31D1209-B560-DB49-9193-FD090B962E92}" presName="rootConnector" presStyleLbl="node2" presStyleIdx="0" presStyleCnt="5"/>
      <dgm:spPr/>
      <dgm:t>
        <a:bodyPr/>
        <a:lstStyle/>
        <a:p>
          <a:endParaRPr lang="en-US"/>
        </a:p>
      </dgm:t>
    </dgm:pt>
    <dgm:pt modelId="{C1A14D09-8A19-F64B-90E7-BC87770AA5C1}" type="pres">
      <dgm:prSet presAssocID="{D31D1209-B560-DB49-9193-FD090B962E92}" presName="hierChild4" presStyleCnt="0"/>
      <dgm:spPr/>
    </dgm:pt>
    <dgm:pt modelId="{FB982D37-9097-234B-A10C-4A9F6170F14E}" type="pres">
      <dgm:prSet presAssocID="{D31D1209-B560-DB49-9193-FD090B962E92}" presName="hierChild5" presStyleCnt="0"/>
      <dgm:spPr/>
    </dgm:pt>
    <dgm:pt modelId="{4EBED9C1-7380-3043-910D-0437F9DF66FD}" type="pres">
      <dgm:prSet presAssocID="{C2D6E81B-7820-7A48-95B5-6EE80842CCD2}" presName="Name37" presStyleLbl="parChTrans1D2" presStyleIdx="1" presStyleCnt="5"/>
      <dgm:spPr/>
      <dgm:t>
        <a:bodyPr/>
        <a:lstStyle/>
        <a:p>
          <a:endParaRPr lang="en-US"/>
        </a:p>
      </dgm:t>
    </dgm:pt>
    <dgm:pt modelId="{90579564-560B-7D44-9D45-4A33A6CC6E3D}" type="pres">
      <dgm:prSet presAssocID="{5AE37FD6-B598-2648-8837-2B4E4C0B57A7}" presName="hierRoot2" presStyleCnt="0">
        <dgm:presLayoutVars>
          <dgm:hierBranch val="init"/>
        </dgm:presLayoutVars>
      </dgm:prSet>
      <dgm:spPr/>
    </dgm:pt>
    <dgm:pt modelId="{065E4AE4-4423-4441-B331-F5EE8A56A998}" type="pres">
      <dgm:prSet presAssocID="{5AE37FD6-B598-2648-8837-2B4E4C0B57A7}" presName="rootComposite" presStyleCnt="0"/>
      <dgm:spPr/>
    </dgm:pt>
    <dgm:pt modelId="{28B6DCF5-4AF0-4145-9CD7-CE8B666C3DAC}" type="pres">
      <dgm:prSet presAssocID="{5AE37FD6-B598-2648-8837-2B4E4C0B57A7}" presName="rootText" presStyleLbl="node2" presStyleIdx="1" presStyleCnt="5" custLinFactNeighborX="-1909" custLinFactNeighborY="-859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53E78D-79E2-774A-9BD3-1374C5A3C3D0}" type="pres">
      <dgm:prSet presAssocID="{5AE37FD6-B598-2648-8837-2B4E4C0B57A7}" presName="rootConnector" presStyleLbl="node2" presStyleIdx="1" presStyleCnt="5"/>
      <dgm:spPr/>
      <dgm:t>
        <a:bodyPr/>
        <a:lstStyle/>
        <a:p>
          <a:endParaRPr lang="en-US"/>
        </a:p>
      </dgm:t>
    </dgm:pt>
    <dgm:pt modelId="{825EE49B-867C-BB42-8E2B-0B3740CB9D15}" type="pres">
      <dgm:prSet presAssocID="{5AE37FD6-B598-2648-8837-2B4E4C0B57A7}" presName="hierChild4" presStyleCnt="0"/>
      <dgm:spPr/>
    </dgm:pt>
    <dgm:pt modelId="{88BBC9CB-8B08-F745-8324-6032F405A16C}" type="pres">
      <dgm:prSet presAssocID="{5AE37FD6-B598-2648-8837-2B4E4C0B57A7}" presName="hierChild5" presStyleCnt="0"/>
      <dgm:spPr/>
    </dgm:pt>
    <dgm:pt modelId="{BCCCF35B-F7A7-1A46-AEBE-2C46C28588B9}" type="pres">
      <dgm:prSet presAssocID="{17AEAE19-4C1C-5843-91C4-C8734670FDF0}" presName="Name37" presStyleLbl="parChTrans1D2" presStyleIdx="2" presStyleCnt="5"/>
      <dgm:spPr/>
      <dgm:t>
        <a:bodyPr/>
        <a:lstStyle/>
        <a:p>
          <a:endParaRPr lang="en-US"/>
        </a:p>
      </dgm:t>
    </dgm:pt>
    <dgm:pt modelId="{8BA210AF-645C-4140-9F57-14E62DFE5453}" type="pres">
      <dgm:prSet presAssocID="{A4394FC0-FFB5-6948-A6B5-3263431768EE}" presName="hierRoot2" presStyleCnt="0">
        <dgm:presLayoutVars>
          <dgm:hierBranch val="init"/>
        </dgm:presLayoutVars>
      </dgm:prSet>
      <dgm:spPr/>
    </dgm:pt>
    <dgm:pt modelId="{0C059319-B94E-BA4C-82DE-2FFA4BF90CF4}" type="pres">
      <dgm:prSet presAssocID="{A4394FC0-FFB5-6948-A6B5-3263431768EE}" presName="rootComposite" presStyleCnt="0"/>
      <dgm:spPr/>
    </dgm:pt>
    <dgm:pt modelId="{61A3170E-30E7-EC43-9A7C-3027BB976D9B}" type="pres">
      <dgm:prSet presAssocID="{A4394FC0-FFB5-6948-A6B5-3263431768EE}" presName="rootText" presStyleLbl="node2" presStyleIdx="2" presStyleCnt="5" custLinFactNeighborX="-954" custLinFactNeighborY="-839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1435EC-157E-B34A-B949-DCCE8E593EC0}" type="pres">
      <dgm:prSet presAssocID="{A4394FC0-FFB5-6948-A6B5-3263431768EE}" presName="rootConnector" presStyleLbl="node2" presStyleIdx="2" presStyleCnt="5"/>
      <dgm:spPr/>
      <dgm:t>
        <a:bodyPr/>
        <a:lstStyle/>
        <a:p>
          <a:endParaRPr lang="en-US"/>
        </a:p>
      </dgm:t>
    </dgm:pt>
    <dgm:pt modelId="{FFD08D51-5575-1649-BD3F-2E3F09E8C11F}" type="pres">
      <dgm:prSet presAssocID="{A4394FC0-FFB5-6948-A6B5-3263431768EE}" presName="hierChild4" presStyleCnt="0"/>
      <dgm:spPr/>
    </dgm:pt>
    <dgm:pt modelId="{CAF56AF4-A043-7740-96C8-FF0491C2B5B2}" type="pres">
      <dgm:prSet presAssocID="{A4394FC0-FFB5-6948-A6B5-3263431768EE}" presName="hierChild5" presStyleCnt="0"/>
      <dgm:spPr/>
    </dgm:pt>
    <dgm:pt modelId="{00D32975-F19F-7A44-B20C-D6F192F07264}" type="pres">
      <dgm:prSet presAssocID="{1753729B-F74A-0C4C-8ECA-2CD3684BEFD7}" presName="Name37" presStyleLbl="parChTrans1D2" presStyleIdx="3" presStyleCnt="5"/>
      <dgm:spPr/>
      <dgm:t>
        <a:bodyPr/>
        <a:lstStyle/>
        <a:p>
          <a:endParaRPr lang="en-US"/>
        </a:p>
      </dgm:t>
    </dgm:pt>
    <dgm:pt modelId="{326F4105-7E04-3648-AD29-E37BC7163367}" type="pres">
      <dgm:prSet presAssocID="{3D9754D6-F967-5C4C-B85C-37D07BC6E637}" presName="hierRoot2" presStyleCnt="0">
        <dgm:presLayoutVars>
          <dgm:hierBranch val="init"/>
        </dgm:presLayoutVars>
      </dgm:prSet>
      <dgm:spPr/>
    </dgm:pt>
    <dgm:pt modelId="{B7E854DC-E656-BF4B-9FE5-0E0FA5AEF214}" type="pres">
      <dgm:prSet presAssocID="{3D9754D6-F967-5C4C-B85C-37D07BC6E637}" presName="rootComposite" presStyleCnt="0"/>
      <dgm:spPr/>
    </dgm:pt>
    <dgm:pt modelId="{B9E9E0CE-710F-2145-8797-5C86A0AC1E98}" type="pres">
      <dgm:prSet presAssocID="{3D9754D6-F967-5C4C-B85C-37D07BC6E637}" presName="rootText" presStyleLbl="node2" presStyleIdx="3" presStyleCnt="5" custLinFactNeighborX="2863" custLinFactNeighborY="-859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F1AB38-6CB0-3A4D-BBE8-E00EBB7E662E}" type="pres">
      <dgm:prSet presAssocID="{3D9754D6-F967-5C4C-B85C-37D07BC6E637}" presName="rootConnector" presStyleLbl="node2" presStyleIdx="3" presStyleCnt="5"/>
      <dgm:spPr/>
      <dgm:t>
        <a:bodyPr/>
        <a:lstStyle/>
        <a:p>
          <a:endParaRPr lang="en-US"/>
        </a:p>
      </dgm:t>
    </dgm:pt>
    <dgm:pt modelId="{AE7C98C0-B8B4-BD45-A453-EA582757B3EA}" type="pres">
      <dgm:prSet presAssocID="{3D9754D6-F967-5C4C-B85C-37D07BC6E637}" presName="hierChild4" presStyleCnt="0"/>
      <dgm:spPr/>
    </dgm:pt>
    <dgm:pt modelId="{7A32D642-0B58-0442-BCCB-652A8D79410E}" type="pres">
      <dgm:prSet presAssocID="{3D9754D6-F967-5C4C-B85C-37D07BC6E637}" presName="hierChild5" presStyleCnt="0"/>
      <dgm:spPr/>
    </dgm:pt>
    <dgm:pt modelId="{83F8D64F-1B09-E742-BDCD-1ED889E92C39}" type="pres">
      <dgm:prSet presAssocID="{DC7B88EF-C6A3-7F41-8002-553035EAB219}" presName="Name37" presStyleLbl="parChTrans1D2" presStyleIdx="4" presStyleCnt="5"/>
      <dgm:spPr/>
      <dgm:t>
        <a:bodyPr/>
        <a:lstStyle/>
        <a:p>
          <a:endParaRPr lang="en-US"/>
        </a:p>
      </dgm:t>
    </dgm:pt>
    <dgm:pt modelId="{1BBF56BA-8E9A-6840-B568-98D7FA33435A}" type="pres">
      <dgm:prSet presAssocID="{D55F0371-6219-2E49-9FC5-7DAD1CFE7A1A}" presName="hierRoot2" presStyleCnt="0">
        <dgm:presLayoutVars>
          <dgm:hierBranch val="init"/>
        </dgm:presLayoutVars>
      </dgm:prSet>
      <dgm:spPr/>
    </dgm:pt>
    <dgm:pt modelId="{6FAF9B3C-3D95-7048-98C5-58177C29D9B6}" type="pres">
      <dgm:prSet presAssocID="{D55F0371-6219-2E49-9FC5-7DAD1CFE7A1A}" presName="rootComposite" presStyleCnt="0"/>
      <dgm:spPr/>
    </dgm:pt>
    <dgm:pt modelId="{0CD6DCA9-43C8-494C-AA3E-4232963A03A4}" type="pres">
      <dgm:prSet presAssocID="{D55F0371-6219-2E49-9FC5-7DAD1CFE7A1A}" presName="rootText" presStyleLbl="node2" presStyleIdx="4" presStyleCnt="5" custLinFactNeighborX="50" custLinFactNeighborY="-859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E17DEF-475D-794E-9F5F-8088764B0857}" type="pres">
      <dgm:prSet presAssocID="{D55F0371-6219-2E49-9FC5-7DAD1CFE7A1A}" presName="rootConnector" presStyleLbl="node2" presStyleIdx="4" presStyleCnt="5"/>
      <dgm:spPr/>
      <dgm:t>
        <a:bodyPr/>
        <a:lstStyle/>
        <a:p>
          <a:endParaRPr lang="en-US"/>
        </a:p>
      </dgm:t>
    </dgm:pt>
    <dgm:pt modelId="{9EBCF19F-98EA-204A-9BD6-5821B2C39DB9}" type="pres">
      <dgm:prSet presAssocID="{D55F0371-6219-2E49-9FC5-7DAD1CFE7A1A}" presName="hierChild4" presStyleCnt="0"/>
      <dgm:spPr/>
    </dgm:pt>
    <dgm:pt modelId="{3A0B8EEB-A195-FE4D-866B-344365FE385D}" type="pres">
      <dgm:prSet presAssocID="{D55F0371-6219-2E49-9FC5-7DAD1CFE7A1A}" presName="hierChild5" presStyleCnt="0"/>
      <dgm:spPr/>
    </dgm:pt>
    <dgm:pt modelId="{37C2E070-8BEE-9A44-84FB-7A3DCB72EEB3}" type="pres">
      <dgm:prSet presAssocID="{0DF7A2B9-496B-2C4F-9A95-0D8A17A07D97}" presName="hierChild3" presStyleCnt="0"/>
      <dgm:spPr/>
    </dgm:pt>
  </dgm:ptLst>
  <dgm:cxnLst>
    <dgm:cxn modelId="{F116B33C-167E-C542-A2F5-BC4621E22C0E}" srcId="{4A4DC901-9425-C542-839C-9B2BC6306850}" destId="{0DF7A2B9-496B-2C4F-9A95-0D8A17A07D97}" srcOrd="0" destOrd="0" parTransId="{548233E2-E54F-6040-8BFC-4B61334457E7}" sibTransId="{7505F272-53C8-3C40-99C4-ECD7F51AFA7D}"/>
    <dgm:cxn modelId="{DE8B2ED4-9DDB-7E46-9F67-0922DFBC51C8}" srcId="{0DF7A2B9-496B-2C4F-9A95-0D8A17A07D97}" destId="{A4394FC0-FFB5-6948-A6B5-3263431768EE}" srcOrd="2" destOrd="0" parTransId="{17AEAE19-4C1C-5843-91C4-C8734670FDF0}" sibTransId="{37A453D2-9A21-2548-BD65-C5117AB094CF}"/>
    <dgm:cxn modelId="{88225505-C3C3-5643-B04B-B9E73DEC0A25}" type="presOf" srcId="{3D9754D6-F967-5C4C-B85C-37D07BC6E637}" destId="{55F1AB38-6CB0-3A4D-BBE8-E00EBB7E662E}" srcOrd="1" destOrd="0" presId="urn:microsoft.com/office/officeart/2005/8/layout/orgChart1"/>
    <dgm:cxn modelId="{C469DCA4-1CA6-4845-8E97-9325F4EA196D}" type="presOf" srcId="{CAA7AF87-9657-F14A-9AFA-7D961169CA95}" destId="{8ECC00B3-3A1D-F544-8C4F-7C04A3FFD457}" srcOrd="0" destOrd="0" presId="urn:microsoft.com/office/officeart/2005/8/layout/orgChart1"/>
    <dgm:cxn modelId="{23F19597-FFCC-6445-998A-726A5EDA1C72}" type="presOf" srcId="{D31D1209-B560-DB49-9193-FD090B962E92}" destId="{C828C7B1-DDFB-CA47-AE18-E4A188086904}" srcOrd="1" destOrd="0" presId="urn:microsoft.com/office/officeart/2005/8/layout/orgChart1"/>
    <dgm:cxn modelId="{9DAD9F68-D6F1-514F-B946-F450393AF3F4}" type="presOf" srcId="{0DF7A2B9-496B-2C4F-9A95-0D8A17A07D97}" destId="{C059C52F-3486-0342-B78F-B909FA170E5C}" srcOrd="0" destOrd="0" presId="urn:microsoft.com/office/officeart/2005/8/layout/orgChart1"/>
    <dgm:cxn modelId="{26E2430C-C2FD-6749-B2A1-55DC388C3361}" type="presOf" srcId="{D55F0371-6219-2E49-9FC5-7DAD1CFE7A1A}" destId="{0CD6DCA9-43C8-494C-AA3E-4232963A03A4}" srcOrd="0" destOrd="0" presId="urn:microsoft.com/office/officeart/2005/8/layout/orgChart1"/>
    <dgm:cxn modelId="{431C471E-19C2-1847-9628-E0FB8B81F760}" type="presOf" srcId="{DC7B88EF-C6A3-7F41-8002-553035EAB219}" destId="{83F8D64F-1B09-E742-BDCD-1ED889E92C39}" srcOrd="0" destOrd="0" presId="urn:microsoft.com/office/officeart/2005/8/layout/orgChart1"/>
    <dgm:cxn modelId="{26E0E50B-F344-B049-A047-A8F44A3214F8}" type="presOf" srcId="{C2D6E81B-7820-7A48-95B5-6EE80842CCD2}" destId="{4EBED9C1-7380-3043-910D-0437F9DF66FD}" srcOrd="0" destOrd="0" presId="urn:microsoft.com/office/officeart/2005/8/layout/orgChart1"/>
    <dgm:cxn modelId="{1A8C4D71-C00A-884D-AFF9-9907BCEEFEFF}" type="presOf" srcId="{A4394FC0-FFB5-6948-A6B5-3263431768EE}" destId="{E41435EC-157E-B34A-B949-DCCE8E593EC0}" srcOrd="1" destOrd="0" presId="urn:microsoft.com/office/officeart/2005/8/layout/orgChart1"/>
    <dgm:cxn modelId="{1F7AD546-D36B-5448-9478-CD93B460823C}" srcId="{0DF7A2B9-496B-2C4F-9A95-0D8A17A07D97}" destId="{5AE37FD6-B598-2648-8837-2B4E4C0B57A7}" srcOrd="1" destOrd="0" parTransId="{C2D6E81B-7820-7A48-95B5-6EE80842CCD2}" sibTransId="{779B1EFF-AE32-6641-9FFA-60880CAD6355}"/>
    <dgm:cxn modelId="{64B6B4E7-8394-2D42-A85D-EF01E4359F41}" type="presOf" srcId="{A4394FC0-FFB5-6948-A6B5-3263431768EE}" destId="{61A3170E-30E7-EC43-9A7C-3027BB976D9B}" srcOrd="0" destOrd="0" presId="urn:microsoft.com/office/officeart/2005/8/layout/orgChart1"/>
    <dgm:cxn modelId="{7602FA7E-C8D8-E64C-A533-64943865CFE1}" type="presOf" srcId="{1753729B-F74A-0C4C-8ECA-2CD3684BEFD7}" destId="{00D32975-F19F-7A44-B20C-D6F192F07264}" srcOrd="0" destOrd="0" presId="urn:microsoft.com/office/officeart/2005/8/layout/orgChart1"/>
    <dgm:cxn modelId="{B998B994-B7D4-8C42-A0B3-08E8C743C71A}" srcId="{0DF7A2B9-496B-2C4F-9A95-0D8A17A07D97}" destId="{D55F0371-6219-2E49-9FC5-7DAD1CFE7A1A}" srcOrd="4" destOrd="0" parTransId="{DC7B88EF-C6A3-7F41-8002-553035EAB219}" sibTransId="{CDB94D1A-B97C-754B-B635-ECDB3C9FB353}"/>
    <dgm:cxn modelId="{570F5495-CA4A-CF48-B25D-6F7B9B5FC6F5}" type="presOf" srcId="{D31D1209-B560-DB49-9193-FD090B962E92}" destId="{056F8672-6C25-6946-96DA-842206032EDD}" srcOrd="0" destOrd="0" presId="urn:microsoft.com/office/officeart/2005/8/layout/orgChart1"/>
    <dgm:cxn modelId="{D5862764-D527-424E-BF34-0B3B6587F4C5}" type="presOf" srcId="{4A4DC901-9425-C542-839C-9B2BC6306850}" destId="{E5BBA34C-E3CD-384C-A6E1-FEE580F075E5}" srcOrd="0" destOrd="0" presId="urn:microsoft.com/office/officeart/2005/8/layout/orgChart1"/>
    <dgm:cxn modelId="{923E18EC-9BD7-DB40-BA2C-62D2F743CD17}" type="presOf" srcId="{D55F0371-6219-2E49-9FC5-7DAD1CFE7A1A}" destId="{5FE17DEF-475D-794E-9F5F-8088764B0857}" srcOrd="1" destOrd="0" presId="urn:microsoft.com/office/officeart/2005/8/layout/orgChart1"/>
    <dgm:cxn modelId="{53AE3B86-31C6-FA42-BF4F-DDF2A7EC492C}" type="presOf" srcId="{0DF7A2B9-496B-2C4F-9A95-0D8A17A07D97}" destId="{3004ABD0-38C2-4D41-86A3-FB27B8F45CDD}" srcOrd="1" destOrd="0" presId="urn:microsoft.com/office/officeart/2005/8/layout/orgChart1"/>
    <dgm:cxn modelId="{86E4618E-847F-2C46-9AF2-E89D6CF3E19A}" type="presOf" srcId="{5AE37FD6-B598-2648-8837-2B4E4C0B57A7}" destId="{28B6DCF5-4AF0-4145-9CD7-CE8B666C3DAC}" srcOrd="0" destOrd="0" presId="urn:microsoft.com/office/officeart/2005/8/layout/orgChart1"/>
    <dgm:cxn modelId="{3E214C7E-AD02-AF4F-ABA3-7F7682765D60}" srcId="{0DF7A2B9-496B-2C4F-9A95-0D8A17A07D97}" destId="{3D9754D6-F967-5C4C-B85C-37D07BC6E637}" srcOrd="3" destOrd="0" parTransId="{1753729B-F74A-0C4C-8ECA-2CD3684BEFD7}" sibTransId="{6BC39C36-F759-0946-8D9E-67599BB802D8}"/>
    <dgm:cxn modelId="{52406928-AD67-A542-A6B5-782FEB625F21}" type="presOf" srcId="{3D9754D6-F967-5C4C-B85C-37D07BC6E637}" destId="{B9E9E0CE-710F-2145-8797-5C86A0AC1E98}" srcOrd="0" destOrd="0" presId="urn:microsoft.com/office/officeart/2005/8/layout/orgChart1"/>
    <dgm:cxn modelId="{214ADB99-4BC5-344E-BE7C-C23959585D80}" srcId="{0DF7A2B9-496B-2C4F-9A95-0D8A17A07D97}" destId="{D31D1209-B560-DB49-9193-FD090B962E92}" srcOrd="0" destOrd="0" parTransId="{CAA7AF87-9657-F14A-9AFA-7D961169CA95}" sibTransId="{4411C7F5-8B7F-9F49-B2F4-BCD0C5390652}"/>
    <dgm:cxn modelId="{238E30A3-8ADE-7748-A2AA-FF46051ED056}" type="presOf" srcId="{5AE37FD6-B598-2648-8837-2B4E4C0B57A7}" destId="{8B53E78D-79E2-774A-9BD3-1374C5A3C3D0}" srcOrd="1" destOrd="0" presId="urn:microsoft.com/office/officeart/2005/8/layout/orgChart1"/>
    <dgm:cxn modelId="{DD17DE01-71A4-D94E-B36A-5B46929F4011}" type="presOf" srcId="{17AEAE19-4C1C-5843-91C4-C8734670FDF0}" destId="{BCCCF35B-F7A7-1A46-AEBE-2C46C28588B9}" srcOrd="0" destOrd="0" presId="urn:microsoft.com/office/officeart/2005/8/layout/orgChart1"/>
    <dgm:cxn modelId="{5C31980B-F713-D148-AED3-1F1E52F7819D}" type="presParOf" srcId="{E5BBA34C-E3CD-384C-A6E1-FEE580F075E5}" destId="{86A0FC00-2D80-0F42-A204-77A40913470B}" srcOrd="0" destOrd="0" presId="urn:microsoft.com/office/officeart/2005/8/layout/orgChart1"/>
    <dgm:cxn modelId="{A134BDAD-0E35-8440-A594-5073FABFA8B2}" type="presParOf" srcId="{86A0FC00-2D80-0F42-A204-77A40913470B}" destId="{635075C7-C5AB-254E-9DF6-1807EE170B2C}" srcOrd="0" destOrd="0" presId="urn:microsoft.com/office/officeart/2005/8/layout/orgChart1"/>
    <dgm:cxn modelId="{4AB981BA-44A6-9143-9BEE-628BD93BFB64}" type="presParOf" srcId="{635075C7-C5AB-254E-9DF6-1807EE170B2C}" destId="{C059C52F-3486-0342-B78F-B909FA170E5C}" srcOrd="0" destOrd="0" presId="urn:microsoft.com/office/officeart/2005/8/layout/orgChart1"/>
    <dgm:cxn modelId="{368267A9-F17E-2F48-8ABE-81A4723AD539}" type="presParOf" srcId="{635075C7-C5AB-254E-9DF6-1807EE170B2C}" destId="{3004ABD0-38C2-4D41-86A3-FB27B8F45CDD}" srcOrd="1" destOrd="0" presId="urn:microsoft.com/office/officeart/2005/8/layout/orgChart1"/>
    <dgm:cxn modelId="{82E4F8AE-0698-C445-898F-BE55E7E677AA}" type="presParOf" srcId="{86A0FC00-2D80-0F42-A204-77A40913470B}" destId="{7FC2D6F6-9300-3D4D-AEE4-40E9F7222576}" srcOrd="1" destOrd="0" presId="urn:microsoft.com/office/officeart/2005/8/layout/orgChart1"/>
    <dgm:cxn modelId="{527788F1-5442-0D48-AA84-0F981C8676C3}" type="presParOf" srcId="{7FC2D6F6-9300-3D4D-AEE4-40E9F7222576}" destId="{8ECC00B3-3A1D-F544-8C4F-7C04A3FFD457}" srcOrd="0" destOrd="0" presId="urn:microsoft.com/office/officeart/2005/8/layout/orgChart1"/>
    <dgm:cxn modelId="{5F8D3E96-A930-C347-AB76-212AE17D537F}" type="presParOf" srcId="{7FC2D6F6-9300-3D4D-AEE4-40E9F7222576}" destId="{FF78BE32-6F50-2A46-95A2-23C49F7E469E}" srcOrd="1" destOrd="0" presId="urn:microsoft.com/office/officeart/2005/8/layout/orgChart1"/>
    <dgm:cxn modelId="{9C5B2F61-8BD3-9D4A-9C02-BE0E63B2CFF5}" type="presParOf" srcId="{FF78BE32-6F50-2A46-95A2-23C49F7E469E}" destId="{80F2A7FA-4ADF-FE40-819A-12CBCFDE370B}" srcOrd="0" destOrd="0" presId="urn:microsoft.com/office/officeart/2005/8/layout/orgChart1"/>
    <dgm:cxn modelId="{C09F2DF9-9C72-134E-BA72-35D2D2951F3A}" type="presParOf" srcId="{80F2A7FA-4ADF-FE40-819A-12CBCFDE370B}" destId="{056F8672-6C25-6946-96DA-842206032EDD}" srcOrd="0" destOrd="0" presId="urn:microsoft.com/office/officeart/2005/8/layout/orgChart1"/>
    <dgm:cxn modelId="{D036C97E-E1A3-D64B-BA39-F2B5AD2B0469}" type="presParOf" srcId="{80F2A7FA-4ADF-FE40-819A-12CBCFDE370B}" destId="{C828C7B1-DDFB-CA47-AE18-E4A188086904}" srcOrd="1" destOrd="0" presId="urn:microsoft.com/office/officeart/2005/8/layout/orgChart1"/>
    <dgm:cxn modelId="{08DB5C4F-B3EE-9D44-86F1-6357E78C1F16}" type="presParOf" srcId="{FF78BE32-6F50-2A46-95A2-23C49F7E469E}" destId="{C1A14D09-8A19-F64B-90E7-BC87770AA5C1}" srcOrd="1" destOrd="0" presId="urn:microsoft.com/office/officeart/2005/8/layout/orgChart1"/>
    <dgm:cxn modelId="{86A06A5F-9339-214E-BA3B-6FCEDF4114D5}" type="presParOf" srcId="{FF78BE32-6F50-2A46-95A2-23C49F7E469E}" destId="{FB982D37-9097-234B-A10C-4A9F6170F14E}" srcOrd="2" destOrd="0" presId="urn:microsoft.com/office/officeart/2005/8/layout/orgChart1"/>
    <dgm:cxn modelId="{B4176967-C1DB-BA4F-BC54-320DB9123C27}" type="presParOf" srcId="{7FC2D6F6-9300-3D4D-AEE4-40E9F7222576}" destId="{4EBED9C1-7380-3043-910D-0437F9DF66FD}" srcOrd="2" destOrd="0" presId="urn:microsoft.com/office/officeart/2005/8/layout/orgChart1"/>
    <dgm:cxn modelId="{977C84CA-DE05-584E-9CA6-73D5B3942156}" type="presParOf" srcId="{7FC2D6F6-9300-3D4D-AEE4-40E9F7222576}" destId="{90579564-560B-7D44-9D45-4A33A6CC6E3D}" srcOrd="3" destOrd="0" presId="urn:microsoft.com/office/officeart/2005/8/layout/orgChart1"/>
    <dgm:cxn modelId="{14D9E6DB-09CE-9E43-9A32-A8872FFB2068}" type="presParOf" srcId="{90579564-560B-7D44-9D45-4A33A6CC6E3D}" destId="{065E4AE4-4423-4441-B331-F5EE8A56A998}" srcOrd="0" destOrd="0" presId="urn:microsoft.com/office/officeart/2005/8/layout/orgChart1"/>
    <dgm:cxn modelId="{DAB4B2CD-794C-404A-835D-47C3F799CB3B}" type="presParOf" srcId="{065E4AE4-4423-4441-B331-F5EE8A56A998}" destId="{28B6DCF5-4AF0-4145-9CD7-CE8B666C3DAC}" srcOrd="0" destOrd="0" presId="urn:microsoft.com/office/officeart/2005/8/layout/orgChart1"/>
    <dgm:cxn modelId="{C5E256B7-E120-C14C-AC6D-0DDB9EC73156}" type="presParOf" srcId="{065E4AE4-4423-4441-B331-F5EE8A56A998}" destId="{8B53E78D-79E2-774A-9BD3-1374C5A3C3D0}" srcOrd="1" destOrd="0" presId="urn:microsoft.com/office/officeart/2005/8/layout/orgChart1"/>
    <dgm:cxn modelId="{13223632-6A88-7C49-AD36-DDB9EBA4A140}" type="presParOf" srcId="{90579564-560B-7D44-9D45-4A33A6CC6E3D}" destId="{825EE49B-867C-BB42-8E2B-0B3740CB9D15}" srcOrd="1" destOrd="0" presId="urn:microsoft.com/office/officeart/2005/8/layout/orgChart1"/>
    <dgm:cxn modelId="{2304328F-9B31-C845-95E5-73513BC30BDF}" type="presParOf" srcId="{90579564-560B-7D44-9D45-4A33A6CC6E3D}" destId="{88BBC9CB-8B08-F745-8324-6032F405A16C}" srcOrd="2" destOrd="0" presId="urn:microsoft.com/office/officeart/2005/8/layout/orgChart1"/>
    <dgm:cxn modelId="{963A21D7-333C-6B40-95F4-FC536E73E5A9}" type="presParOf" srcId="{7FC2D6F6-9300-3D4D-AEE4-40E9F7222576}" destId="{BCCCF35B-F7A7-1A46-AEBE-2C46C28588B9}" srcOrd="4" destOrd="0" presId="urn:microsoft.com/office/officeart/2005/8/layout/orgChart1"/>
    <dgm:cxn modelId="{AA9C2D6D-30EE-AF4F-8451-7A88CFEA210B}" type="presParOf" srcId="{7FC2D6F6-9300-3D4D-AEE4-40E9F7222576}" destId="{8BA210AF-645C-4140-9F57-14E62DFE5453}" srcOrd="5" destOrd="0" presId="urn:microsoft.com/office/officeart/2005/8/layout/orgChart1"/>
    <dgm:cxn modelId="{03D20A0E-E9BC-E842-9315-32791AF5A429}" type="presParOf" srcId="{8BA210AF-645C-4140-9F57-14E62DFE5453}" destId="{0C059319-B94E-BA4C-82DE-2FFA4BF90CF4}" srcOrd="0" destOrd="0" presId="urn:microsoft.com/office/officeart/2005/8/layout/orgChart1"/>
    <dgm:cxn modelId="{54CF6F89-32CC-FD40-A25B-6D9D969F4118}" type="presParOf" srcId="{0C059319-B94E-BA4C-82DE-2FFA4BF90CF4}" destId="{61A3170E-30E7-EC43-9A7C-3027BB976D9B}" srcOrd="0" destOrd="0" presId="urn:microsoft.com/office/officeart/2005/8/layout/orgChart1"/>
    <dgm:cxn modelId="{330FA332-DF44-D04D-A16B-DBE203DE1020}" type="presParOf" srcId="{0C059319-B94E-BA4C-82DE-2FFA4BF90CF4}" destId="{E41435EC-157E-B34A-B949-DCCE8E593EC0}" srcOrd="1" destOrd="0" presId="urn:microsoft.com/office/officeart/2005/8/layout/orgChart1"/>
    <dgm:cxn modelId="{E87C78CF-C1CD-B74C-A26A-6FB0B4F22149}" type="presParOf" srcId="{8BA210AF-645C-4140-9F57-14E62DFE5453}" destId="{FFD08D51-5575-1649-BD3F-2E3F09E8C11F}" srcOrd="1" destOrd="0" presId="urn:microsoft.com/office/officeart/2005/8/layout/orgChart1"/>
    <dgm:cxn modelId="{EC09F19E-1119-B943-AFE3-089D2E531AA4}" type="presParOf" srcId="{8BA210AF-645C-4140-9F57-14E62DFE5453}" destId="{CAF56AF4-A043-7740-96C8-FF0491C2B5B2}" srcOrd="2" destOrd="0" presId="urn:microsoft.com/office/officeart/2005/8/layout/orgChart1"/>
    <dgm:cxn modelId="{597431AF-39FB-3044-B043-9B313A0E6878}" type="presParOf" srcId="{7FC2D6F6-9300-3D4D-AEE4-40E9F7222576}" destId="{00D32975-F19F-7A44-B20C-D6F192F07264}" srcOrd="6" destOrd="0" presId="urn:microsoft.com/office/officeart/2005/8/layout/orgChart1"/>
    <dgm:cxn modelId="{0BCE7A69-98DA-E644-A7E8-1156E7AB7F5C}" type="presParOf" srcId="{7FC2D6F6-9300-3D4D-AEE4-40E9F7222576}" destId="{326F4105-7E04-3648-AD29-E37BC7163367}" srcOrd="7" destOrd="0" presId="urn:microsoft.com/office/officeart/2005/8/layout/orgChart1"/>
    <dgm:cxn modelId="{CC5ACCB4-86BB-5649-BDE6-BF8C9FBEE176}" type="presParOf" srcId="{326F4105-7E04-3648-AD29-E37BC7163367}" destId="{B7E854DC-E656-BF4B-9FE5-0E0FA5AEF214}" srcOrd="0" destOrd="0" presId="urn:microsoft.com/office/officeart/2005/8/layout/orgChart1"/>
    <dgm:cxn modelId="{39CC4144-FE7D-AD4C-86A5-313B7C75929C}" type="presParOf" srcId="{B7E854DC-E656-BF4B-9FE5-0E0FA5AEF214}" destId="{B9E9E0CE-710F-2145-8797-5C86A0AC1E98}" srcOrd="0" destOrd="0" presId="urn:microsoft.com/office/officeart/2005/8/layout/orgChart1"/>
    <dgm:cxn modelId="{B3EC1530-7B0C-2741-BA40-DA91472616F1}" type="presParOf" srcId="{B7E854DC-E656-BF4B-9FE5-0E0FA5AEF214}" destId="{55F1AB38-6CB0-3A4D-BBE8-E00EBB7E662E}" srcOrd="1" destOrd="0" presId="urn:microsoft.com/office/officeart/2005/8/layout/orgChart1"/>
    <dgm:cxn modelId="{7B6C7242-6AFE-F542-BA52-4BCEF25B6533}" type="presParOf" srcId="{326F4105-7E04-3648-AD29-E37BC7163367}" destId="{AE7C98C0-B8B4-BD45-A453-EA582757B3EA}" srcOrd="1" destOrd="0" presId="urn:microsoft.com/office/officeart/2005/8/layout/orgChart1"/>
    <dgm:cxn modelId="{9E3B78C8-6A2E-B241-A463-FC2E67CD040D}" type="presParOf" srcId="{326F4105-7E04-3648-AD29-E37BC7163367}" destId="{7A32D642-0B58-0442-BCCB-652A8D79410E}" srcOrd="2" destOrd="0" presId="urn:microsoft.com/office/officeart/2005/8/layout/orgChart1"/>
    <dgm:cxn modelId="{B75705ED-9E30-C549-A3EE-BF9C152D8A06}" type="presParOf" srcId="{7FC2D6F6-9300-3D4D-AEE4-40E9F7222576}" destId="{83F8D64F-1B09-E742-BDCD-1ED889E92C39}" srcOrd="8" destOrd="0" presId="urn:microsoft.com/office/officeart/2005/8/layout/orgChart1"/>
    <dgm:cxn modelId="{2544FC70-9C0C-FB4A-8137-7E20668B8915}" type="presParOf" srcId="{7FC2D6F6-9300-3D4D-AEE4-40E9F7222576}" destId="{1BBF56BA-8E9A-6840-B568-98D7FA33435A}" srcOrd="9" destOrd="0" presId="urn:microsoft.com/office/officeart/2005/8/layout/orgChart1"/>
    <dgm:cxn modelId="{1EE0A62A-098B-344C-B077-96632BC6B68C}" type="presParOf" srcId="{1BBF56BA-8E9A-6840-B568-98D7FA33435A}" destId="{6FAF9B3C-3D95-7048-98C5-58177C29D9B6}" srcOrd="0" destOrd="0" presId="urn:microsoft.com/office/officeart/2005/8/layout/orgChart1"/>
    <dgm:cxn modelId="{722A03F4-37E3-D747-8146-16203100F84B}" type="presParOf" srcId="{6FAF9B3C-3D95-7048-98C5-58177C29D9B6}" destId="{0CD6DCA9-43C8-494C-AA3E-4232963A03A4}" srcOrd="0" destOrd="0" presId="urn:microsoft.com/office/officeart/2005/8/layout/orgChart1"/>
    <dgm:cxn modelId="{6C9D0240-2265-5B40-8407-A057BC6F53EA}" type="presParOf" srcId="{6FAF9B3C-3D95-7048-98C5-58177C29D9B6}" destId="{5FE17DEF-475D-794E-9F5F-8088764B0857}" srcOrd="1" destOrd="0" presId="urn:microsoft.com/office/officeart/2005/8/layout/orgChart1"/>
    <dgm:cxn modelId="{749DFF93-6BC8-7B4E-92D5-80D83BC22292}" type="presParOf" srcId="{1BBF56BA-8E9A-6840-B568-98D7FA33435A}" destId="{9EBCF19F-98EA-204A-9BD6-5821B2C39DB9}" srcOrd="1" destOrd="0" presId="urn:microsoft.com/office/officeart/2005/8/layout/orgChart1"/>
    <dgm:cxn modelId="{C4E9FB48-7275-8A4F-BF96-9D3D4025734B}" type="presParOf" srcId="{1BBF56BA-8E9A-6840-B568-98D7FA33435A}" destId="{3A0B8EEB-A195-FE4D-866B-344365FE385D}" srcOrd="2" destOrd="0" presId="urn:microsoft.com/office/officeart/2005/8/layout/orgChart1"/>
    <dgm:cxn modelId="{9A811385-6ACB-7D47-B7BC-956CEA79F7BB}" type="presParOf" srcId="{86A0FC00-2D80-0F42-A204-77A40913470B}" destId="{37C2E070-8BEE-9A44-84FB-7A3DCB72EE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43CB768-76A0-7840-B952-7BA1729328BF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8D26E9-5F47-094F-A4B3-DA61BBA5BE8F}">
      <dgm:prSet phldrT="[Text]" custT="1"/>
      <dgm:spPr/>
      <dgm:t>
        <a:bodyPr/>
        <a:lstStyle/>
        <a:p>
          <a:r>
            <a:rPr lang="en-US" sz="2500" b="1" dirty="0" smtClean="0"/>
            <a:t>Utilities:</a:t>
          </a:r>
          <a:endParaRPr lang="en-US" sz="2500" b="1" dirty="0"/>
        </a:p>
      </dgm:t>
    </dgm:pt>
    <dgm:pt modelId="{56C9438F-20E4-7A48-9B69-E39A274C5C50}" type="parTrans" cxnId="{5907F2E3-FD3A-4044-9B4F-EF809AA5396B}">
      <dgm:prSet/>
      <dgm:spPr/>
      <dgm:t>
        <a:bodyPr/>
        <a:lstStyle/>
        <a:p>
          <a:endParaRPr lang="en-US"/>
        </a:p>
      </dgm:t>
    </dgm:pt>
    <dgm:pt modelId="{B3A668B1-98FA-574A-AEBC-63FAA528B0B0}" type="sibTrans" cxnId="{5907F2E3-FD3A-4044-9B4F-EF809AA5396B}">
      <dgm:prSet/>
      <dgm:spPr/>
      <dgm:t>
        <a:bodyPr/>
        <a:lstStyle/>
        <a:p>
          <a:endParaRPr lang="en-US"/>
        </a:p>
      </dgm:t>
    </dgm:pt>
    <dgm:pt modelId="{C748F653-D969-2E4D-BD17-B63B1ADC2F3A}">
      <dgm:prSet phldrT="[Text]" custT="1"/>
      <dgm:spPr/>
      <dgm:t>
        <a:bodyPr/>
        <a:lstStyle/>
        <a:p>
          <a:pPr algn="l"/>
          <a:r>
            <a:rPr lang="en-US" sz="1800" dirty="0" smtClean="0"/>
            <a:t>Must give CARE  customers </a:t>
          </a:r>
          <a:r>
            <a:rPr lang="en-US" sz="1800" b="1" u="sng" dirty="0" smtClean="0"/>
            <a:t>3-6 months </a:t>
          </a:r>
          <a:r>
            <a:rPr lang="en-US" sz="1800" dirty="0" smtClean="0"/>
            <a:t>payment plan</a:t>
          </a:r>
          <a:endParaRPr lang="en-US" sz="1800" dirty="0"/>
        </a:p>
      </dgm:t>
    </dgm:pt>
    <dgm:pt modelId="{64F9B434-F3A0-F74E-92BA-B18FB736768E}" type="parTrans" cxnId="{2614037E-33A2-024D-926B-72AC74B53B8F}">
      <dgm:prSet/>
      <dgm:spPr/>
      <dgm:t>
        <a:bodyPr/>
        <a:lstStyle/>
        <a:p>
          <a:endParaRPr lang="en-US"/>
        </a:p>
      </dgm:t>
    </dgm:pt>
    <dgm:pt modelId="{213A2761-0439-4845-8E86-35F7A96C7621}" type="sibTrans" cxnId="{2614037E-33A2-024D-926B-72AC74B53B8F}">
      <dgm:prSet/>
      <dgm:spPr/>
      <dgm:t>
        <a:bodyPr/>
        <a:lstStyle/>
        <a:p>
          <a:endParaRPr lang="en-US"/>
        </a:p>
      </dgm:t>
    </dgm:pt>
    <dgm:pt modelId="{C7276873-0D2B-6E4F-9E91-EB02C319BBA2}">
      <dgm:prSet phldrT="[Text]" custT="1"/>
      <dgm:spPr/>
      <dgm:t>
        <a:bodyPr/>
        <a:lstStyle/>
        <a:p>
          <a:pPr algn="l"/>
          <a:r>
            <a:rPr lang="en-US" sz="1800" dirty="0" smtClean="0"/>
            <a:t>Cannot shut-off a customer’s power for nonpayment on Saturdays, Sundays, or legal holidays.</a:t>
          </a:r>
          <a:endParaRPr lang="en-US" sz="1800" dirty="0"/>
        </a:p>
      </dgm:t>
    </dgm:pt>
    <dgm:pt modelId="{F8F37E4B-E7C8-3242-BADF-04A358949F50}" type="parTrans" cxnId="{0F6200D2-5B7D-AC41-9E42-06078DCCB01A}">
      <dgm:prSet/>
      <dgm:spPr/>
      <dgm:t>
        <a:bodyPr/>
        <a:lstStyle/>
        <a:p>
          <a:endParaRPr lang="en-US"/>
        </a:p>
      </dgm:t>
    </dgm:pt>
    <dgm:pt modelId="{A1466CE6-D956-A141-A58E-5875E489E70C}" type="sibTrans" cxnId="{0F6200D2-5B7D-AC41-9E42-06078DCCB01A}">
      <dgm:prSet/>
      <dgm:spPr/>
      <dgm:t>
        <a:bodyPr/>
        <a:lstStyle/>
        <a:p>
          <a:endParaRPr lang="en-US"/>
        </a:p>
      </dgm:t>
    </dgm:pt>
    <dgm:pt modelId="{42114AC7-8994-1547-8BF9-54954969C8CA}">
      <dgm:prSet custT="1"/>
      <dgm:spPr/>
      <dgm:t>
        <a:bodyPr/>
        <a:lstStyle/>
        <a:p>
          <a:pPr algn="l"/>
          <a:r>
            <a:rPr lang="en-US" sz="1800" dirty="0" smtClean="0"/>
            <a:t>Cannot disconnect </a:t>
          </a:r>
          <a:r>
            <a:rPr lang="en-US" sz="1800" b="1" u="sng" dirty="0" smtClean="0"/>
            <a:t>medical baseline </a:t>
          </a:r>
          <a:r>
            <a:rPr lang="en-US" sz="1800" dirty="0" smtClean="0"/>
            <a:t>or </a:t>
          </a:r>
          <a:r>
            <a:rPr lang="en-US" sz="1800" b="1" u="sng" dirty="0" smtClean="0"/>
            <a:t>life support </a:t>
          </a:r>
          <a:r>
            <a:rPr lang="en-US" sz="1800" dirty="0" smtClean="0"/>
            <a:t>customers without an </a:t>
          </a:r>
          <a:r>
            <a:rPr lang="en-US" sz="1800" b="1" i="1" dirty="0" smtClean="0"/>
            <a:t>in-person </a:t>
          </a:r>
          <a:r>
            <a:rPr lang="en-US" sz="1800" dirty="0" smtClean="0"/>
            <a:t>visit from a </a:t>
          </a:r>
          <a:r>
            <a:rPr lang="en-US" sz="1800" b="1" i="1" dirty="0" smtClean="0"/>
            <a:t>utility representative</a:t>
          </a:r>
          <a:r>
            <a:rPr lang="en-US" sz="1800" dirty="0" smtClean="0"/>
            <a:t>. </a:t>
          </a:r>
          <a:endParaRPr lang="en-US" sz="1800" dirty="0"/>
        </a:p>
      </dgm:t>
    </dgm:pt>
    <dgm:pt modelId="{FCFD7D9C-BF48-5044-AB21-F1AF428B9994}" type="parTrans" cxnId="{D43A2345-3E99-E643-A5B6-7ED1758B0EF8}">
      <dgm:prSet/>
      <dgm:spPr/>
      <dgm:t>
        <a:bodyPr/>
        <a:lstStyle/>
        <a:p>
          <a:endParaRPr lang="en-US"/>
        </a:p>
      </dgm:t>
    </dgm:pt>
    <dgm:pt modelId="{3D024516-F7E7-4B45-85F2-E9858EB2A8E5}" type="sibTrans" cxnId="{D43A2345-3E99-E643-A5B6-7ED1758B0EF8}">
      <dgm:prSet/>
      <dgm:spPr/>
      <dgm:t>
        <a:bodyPr/>
        <a:lstStyle/>
        <a:p>
          <a:endParaRPr lang="en-US"/>
        </a:p>
      </dgm:t>
    </dgm:pt>
    <dgm:pt modelId="{7768CD19-724F-DE48-A619-35B304A42725}">
      <dgm:prSet custT="1"/>
      <dgm:spPr/>
      <dgm:t>
        <a:bodyPr/>
        <a:lstStyle/>
        <a:p>
          <a:pPr algn="l"/>
          <a:r>
            <a:rPr lang="en-US" sz="1800" dirty="0" smtClean="0"/>
            <a:t>Must </a:t>
          </a:r>
          <a:r>
            <a:rPr lang="en-US" sz="1800" b="1" u="sng" dirty="0" smtClean="0"/>
            <a:t>notify</a:t>
          </a:r>
          <a:r>
            <a:rPr lang="en-US" sz="1800" dirty="0" smtClean="0"/>
            <a:t> customers before power is shut-off.</a:t>
          </a:r>
          <a:endParaRPr lang="en-US" sz="1800" dirty="0"/>
        </a:p>
      </dgm:t>
    </dgm:pt>
    <dgm:pt modelId="{A4C54594-1B72-C74F-95D6-2005184A864E}" type="parTrans" cxnId="{94F99004-19E8-754F-A65C-2790F237AF6D}">
      <dgm:prSet/>
      <dgm:spPr/>
      <dgm:t>
        <a:bodyPr/>
        <a:lstStyle/>
        <a:p>
          <a:endParaRPr lang="en-US"/>
        </a:p>
      </dgm:t>
    </dgm:pt>
    <dgm:pt modelId="{0B11768A-EEE9-AC43-99BD-BD6D1B4B2235}" type="sibTrans" cxnId="{94F99004-19E8-754F-A65C-2790F237AF6D}">
      <dgm:prSet/>
      <dgm:spPr/>
      <dgm:t>
        <a:bodyPr/>
        <a:lstStyle/>
        <a:p>
          <a:endParaRPr lang="en-US"/>
        </a:p>
      </dgm:t>
    </dgm:pt>
    <dgm:pt modelId="{3D5AC762-82AD-A740-885B-7A6938BCBA30}">
      <dgm:prSet custT="1"/>
      <dgm:spPr/>
      <dgm:t>
        <a:bodyPr/>
        <a:lstStyle/>
        <a:p>
          <a:pPr algn="l"/>
          <a:r>
            <a:rPr lang="en-US" sz="1800" dirty="0" smtClean="0"/>
            <a:t>Must give customer an </a:t>
          </a:r>
          <a:r>
            <a:rPr lang="en-US" sz="1800" b="1" u="sng" dirty="0" smtClean="0"/>
            <a:t>explanation</a:t>
          </a:r>
          <a:r>
            <a:rPr lang="en-US" sz="1800" dirty="0" smtClean="0"/>
            <a:t> for the shut-off and their options to prevent termination.</a:t>
          </a:r>
          <a:endParaRPr lang="en-US" sz="1800" dirty="0"/>
        </a:p>
      </dgm:t>
    </dgm:pt>
    <dgm:pt modelId="{3508EB87-0A02-4E46-8861-616885E5FDFC}" type="parTrans" cxnId="{0CE486A4-7481-3F42-85F9-F3A2EC84C77E}">
      <dgm:prSet/>
      <dgm:spPr/>
      <dgm:t>
        <a:bodyPr/>
        <a:lstStyle/>
        <a:p>
          <a:endParaRPr lang="en-US"/>
        </a:p>
      </dgm:t>
    </dgm:pt>
    <dgm:pt modelId="{55B2B8F3-203C-BC4D-913A-C0446B7B6DD7}" type="sibTrans" cxnId="{0CE486A4-7481-3F42-85F9-F3A2EC84C77E}">
      <dgm:prSet/>
      <dgm:spPr/>
      <dgm:t>
        <a:bodyPr/>
        <a:lstStyle/>
        <a:p>
          <a:endParaRPr lang="en-US"/>
        </a:p>
      </dgm:t>
    </dgm:pt>
    <dgm:pt modelId="{D97EF4EB-AF7E-FD43-9EF4-307F39D1E6FF}">
      <dgm:prSet custT="1"/>
      <dgm:spPr/>
      <dgm:t>
        <a:bodyPr/>
        <a:lstStyle/>
        <a:p>
          <a:pPr algn="l"/>
          <a:r>
            <a:rPr lang="en-US" sz="1800" dirty="0" smtClean="0"/>
            <a:t>Can offer customers </a:t>
          </a:r>
          <a:r>
            <a:rPr lang="en-US" sz="1800" b="1" u="sng" dirty="0" smtClean="0"/>
            <a:t>payment plans</a:t>
          </a:r>
          <a:r>
            <a:rPr lang="en-US" sz="1800" dirty="0" smtClean="0"/>
            <a:t>. </a:t>
          </a:r>
          <a:endParaRPr lang="en-US" sz="1800" dirty="0"/>
        </a:p>
      </dgm:t>
    </dgm:pt>
    <dgm:pt modelId="{35E08B46-920B-7343-96CB-DA10F0B1C293}" type="parTrans" cxnId="{F35B2A05-1F1C-4244-848A-D9939682903E}">
      <dgm:prSet/>
      <dgm:spPr/>
      <dgm:t>
        <a:bodyPr/>
        <a:lstStyle/>
        <a:p>
          <a:endParaRPr lang="en-US"/>
        </a:p>
      </dgm:t>
    </dgm:pt>
    <dgm:pt modelId="{90FE33C6-C676-924C-BF75-7F9A84274DA0}" type="sibTrans" cxnId="{F35B2A05-1F1C-4244-848A-D9939682903E}">
      <dgm:prSet/>
      <dgm:spPr/>
      <dgm:t>
        <a:bodyPr/>
        <a:lstStyle/>
        <a:p>
          <a:endParaRPr lang="en-US"/>
        </a:p>
      </dgm:t>
    </dgm:pt>
    <dgm:pt modelId="{A4C11A90-4F0D-1745-BFB2-D455DEADEDEA}" type="pres">
      <dgm:prSet presAssocID="{843CB768-76A0-7840-B952-7BA1729328B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B200DA0-7865-E141-B4FA-C3E23415005C}" type="pres">
      <dgm:prSet presAssocID="{E88D26E9-5F47-094F-A4B3-DA61BBA5BE8F}" presName="root" presStyleCnt="0"/>
      <dgm:spPr/>
    </dgm:pt>
    <dgm:pt modelId="{237DD177-48BB-9A4F-B46D-D87EE807BE1A}" type="pres">
      <dgm:prSet presAssocID="{E88D26E9-5F47-094F-A4B3-DA61BBA5BE8F}" presName="rootComposite" presStyleCnt="0"/>
      <dgm:spPr/>
    </dgm:pt>
    <dgm:pt modelId="{1B806BD0-DEA2-B641-A793-F01A864F782C}" type="pres">
      <dgm:prSet presAssocID="{E88D26E9-5F47-094F-A4B3-DA61BBA5BE8F}" presName="rootText" presStyleLbl="node1" presStyleIdx="0" presStyleCnt="1" custScaleX="190719" custScaleY="127334" custLinFactNeighborX="-62386" custLinFactNeighborY="-25"/>
      <dgm:spPr/>
      <dgm:t>
        <a:bodyPr/>
        <a:lstStyle/>
        <a:p>
          <a:endParaRPr lang="en-US"/>
        </a:p>
      </dgm:t>
    </dgm:pt>
    <dgm:pt modelId="{F427E38C-9E88-2F4F-8048-57DA9505C166}" type="pres">
      <dgm:prSet presAssocID="{E88D26E9-5F47-094F-A4B3-DA61BBA5BE8F}" presName="rootConnector" presStyleLbl="node1" presStyleIdx="0" presStyleCnt="1"/>
      <dgm:spPr/>
      <dgm:t>
        <a:bodyPr/>
        <a:lstStyle/>
        <a:p>
          <a:endParaRPr lang="en-US"/>
        </a:p>
      </dgm:t>
    </dgm:pt>
    <dgm:pt modelId="{36420555-9126-084B-A50B-348651BEE4CF}" type="pres">
      <dgm:prSet presAssocID="{E88D26E9-5F47-094F-A4B3-DA61BBA5BE8F}" presName="childShape" presStyleCnt="0"/>
      <dgm:spPr/>
    </dgm:pt>
    <dgm:pt modelId="{80AE4F1A-BE32-A242-8290-9DF746C6E999}" type="pres">
      <dgm:prSet presAssocID="{64F9B434-F3A0-F74E-92BA-B18FB736768E}" presName="Name13" presStyleLbl="parChTrans1D2" presStyleIdx="0" presStyleCnt="6"/>
      <dgm:spPr/>
      <dgm:t>
        <a:bodyPr/>
        <a:lstStyle/>
        <a:p>
          <a:endParaRPr lang="en-US"/>
        </a:p>
      </dgm:t>
    </dgm:pt>
    <dgm:pt modelId="{E612373E-7D8B-8146-9518-2D6552F3B9B7}" type="pres">
      <dgm:prSet presAssocID="{C748F653-D969-2E4D-BD17-B63B1ADC2F3A}" presName="childText" presStyleLbl="bgAcc1" presStyleIdx="0" presStyleCnt="6" custScaleX="963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27437-4B8C-924D-A9E8-4B178293FCCC}" type="pres">
      <dgm:prSet presAssocID="{F8F37E4B-E7C8-3242-BADF-04A358949F50}" presName="Name13" presStyleLbl="parChTrans1D2" presStyleIdx="1" presStyleCnt="6"/>
      <dgm:spPr/>
      <dgm:t>
        <a:bodyPr/>
        <a:lstStyle/>
        <a:p>
          <a:endParaRPr lang="en-US"/>
        </a:p>
      </dgm:t>
    </dgm:pt>
    <dgm:pt modelId="{441CE99B-4137-914C-B2F1-50A0E8EBD6F9}" type="pres">
      <dgm:prSet presAssocID="{C7276873-0D2B-6E4F-9E91-EB02C319BBA2}" presName="childText" presStyleLbl="bgAcc1" presStyleIdx="1" presStyleCnt="6" custScaleX="959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E9ED1-DDD3-214C-85D1-CB60EB4876AD}" type="pres">
      <dgm:prSet presAssocID="{FCFD7D9C-BF48-5044-AB21-F1AF428B9994}" presName="Name13" presStyleLbl="parChTrans1D2" presStyleIdx="2" presStyleCnt="6"/>
      <dgm:spPr/>
      <dgm:t>
        <a:bodyPr/>
        <a:lstStyle/>
        <a:p>
          <a:endParaRPr lang="en-US"/>
        </a:p>
      </dgm:t>
    </dgm:pt>
    <dgm:pt modelId="{5E150C24-9BC1-3444-9C03-04C67377F0AF}" type="pres">
      <dgm:prSet presAssocID="{42114AC7-8994-1547-8BF9-54954969C8CA}" presName="childText" presStyleLbl="bgAcc1" presStyleIdx="2" presStyleCnt="6" custScaleX="963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D6A7B3-C0A9-3E40-AB70-6E003DE1284B}" type="pres">
      <dgm:prSet presAssocID="{A4C54594-1B72-C74F-95D6-2005184A864E}" presName="Name13" presStyleLbl="parChTrans1D2" presStyleIdx="3" presStyleCnt="6"/>
      <dgm:spPr/>
      <dgm:t>
        <a:bodyPr/>
        <a:lstStyle/>
        <a:p>
          <a:endParaRPr lang="en-US"/>
        </a:p>
      </dgm:t>
    </dgm:pt>
    <dgm:pt modelId="{8D7BE76A-A406-4F47-B412-C565D10A8EA9}" type="pres">
      <dgm:prSet presAssocID="{7768CD19-724F-DE48-A619-35B304A42725}" presName="childText" presStyleLbl="bgAcc1" presStyleIdx="3" presStyleCnt="6" custScaleX="9624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F4B801-0B1A-694A-B203-A9612E45B9B0}" type="pres">
      <dgm:prSet presAssocID="{3508EB87-0A02-4E46-8861-616885E5FDFC}" presName="Name13" presStyleLbl="parChTrans1D2" presStyleIdx="4" presStyleCnt="6"/>
      <dgm:spPr/>
      <dgm:t>
        <a:bodyPr/>
        <a:lstStyle/>
        <a:p>
          <a:endParaRPr lang="en-US"/>
        </a:p>
      </dgm:t>
    </dgm:pt>
    <dgm:pt modelId="{79141ED2-42A6-C240-BA03-C5288FBF35F4}" type="pres">
      <dgm:prSet presAssocID="{3D5AC762-82AD-A740-885B-7A6938BCBA30}" presName="childText" presStyleLbl="bgAcc1" presStyleIdx="4" presStyleCnt="6" custScaleX="9565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47DC16-D76B-8747-8F19-C3A01D1EB9EF}" type="pres">
      <dgm:prSet presAssocID="{35E08B46-920B-7343-96CB-DA10F0B1C293}" presName="Name13" presStyleLbl="parChTrans1D2" presStyleIdx="5" presStyleCnt="6"/>
      <dgm:spPr/>
      <dgm:t>
        <a:bodyPr/>
        <a:lstStyle/>
        <a:p>
          <a:endParaRPr lang="en-US"/>
        </a:p>
      </dgm:t>
    </dgm:pt>
    <dgm:pt modelId="{083E9773-2B3D-6840-B725-BF5D85C32CCC}" type="pres">
      <dgm:prSet presAssocID="{D97EF4EB-AF7E-FD43-9EF4-307F39D1E6FF}" presName="childText" presStyleLbl="bgAcc1" presStyleIdx="5" presStyleCnt="6" custScaleX="9557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763748-7225-9B45-B061-4445C985F22B}" type="presOf" srcId="{FCFD7D9C-BF48-5044-AB21-F1AF428B9994}" destId="{E81E9ED1-DDD3-214C-85D1-CB60EB4876AD}" srcOrd="0" destOrd="0" presId="urn:microsoft.com/office/officeart/2005/8/layout/hierarchy3"/>
    <dgm:cxn modelId="{C01E2032-EB17-784A-8907-9C5734BE0901}" type="presOf" srcId="{E88D26E9-5F47-094F-A4B3-DA61BBA5BE8F}" destId="{1B806BD0-DEA2-B641-A793-F01A864F782C}" srcOrd="0" destOrd="0" presId="urn:microsoft.com/office/officeart/2005/8/layout/hierarchy3"/>
    <dgm:cxn modelId="{17260D48-9772-E944-B959-526200E2A517}" type="presOf" srcId="{3D5AC762-82AD-A740-885B-7A6938BCBA30}" destId="{79141ED2-42A6-C240-BA03-C5288FBF35F4}" srcOrd="0" destOrd="0" presId="urn:microsoft.com/office/officeart/2005/8/layout/hierarchy3"/>
    <dgm:cxn modelId="{7228B803-3729-C940-B98F-800BB13B8E99}" type="presOf" srcId="{7768CD19-724F-DE48-A619-35B304A42725}" destId="{8D7BE76A-A406-4F47-B412-C565D10A8EA9}" srcOrd="0" destOrd="0" presId="urn:microsoft.com/office/officeart/2005/8/layout/hierarchy3"/>
    <dgm:cxn modelId="{5522674D-22DC-CE4B-8764-33C351737CA7}" type="presOf" srcId="{A4C54594-1B72-C74F-95D6-2005184A864E}" destId="{57D6A7B3-C0A9-3E40-AB70-6E003DE1284B}" srcOrd="0" destOrd="0" presId="urn:microsoft.com/office/officeart/2005/8/layout/hierarchy3"/>
    <dgm:cxn modelId="{0F6200D2-5B7D-AC41-9E42-06078DCCB01A}" srcId="{E88D26E9-5F47-094F-A4B3-DA61BBA5BE8F}" destId="{C7276873-0D2B-6E4F-9E91-EB02C319BBA2}" srcOrd="1" destOrd="0" parTransId="{F8F37E4B-E7C8-3242-BADF-04A358949F50}" sibTransId="{A1466CE6-D956-A141-A58E-5875E489E70C}"/>
    <dgm:cxn modelId="{BCAA4BE1-40B5-FE40-A86C-ADC2B4E9F8EC}" type="presOf" srcId="{3508EB87-0A02-4E46-8861-616885E5FDFC}" destId="{5FF4B801-0B1A-694A-B203-A9612E45B9B0}" srcOrd="0" destOrd="0" presId="urn:microsoft.com/office/officeart/2005/8/layout/hierarchy3"/>
    <dgm:cxn modelId="{652D8373-7729-8345-A83C-DD72C20B2D13}" type="presOf" srcId="{E88D26E9-5F47-094F-A4B3-DA61BBA5BE8F}" destId="{F427E38C-9E88-2F4F-8048-57DA9505C166}" srcOrd="1" destOrd="0" presId="urn:microsoft.com/office/officeart/2005/8/layout/hierarchy3"/>
    <dgm:cxn modelId="{1E72214C-242F-9B44-AD26-B4C1EAD8351E}" type="presOf" srcId="{D97EF4EB-AF7E-FD43-9EF4-307F39D1E6FF}" destId="{083E9773-2B3D-6840-B725-BF5D85C32CCC}" srcOrd="0" destOrd="0" presId="urn:microsoft.com/office/officeart/2005/8/layout/hierarchy3"/>
    <dgm:cxn modelId="{2614037E-33A2-024D-926B-72AC74B53B8F}" srcId="{E88D26E9-5F47-094F-A4B3-DA61BBA5BE8F}" destId="{C748F653-D969-2E4D-BD17-B63B1ADC2F3A}" srcOrd="0" destOrd="0" parTransId="{64F9B434-F3A0-F74E-92BA-B18FB736768E}" sibTransId="{213A2761-0439-4845-8E86-35F7A96C7621}"/>
    <dgm:cxn modelId="{78451B9D-F267-984B-83DC-AA7F0071D457}" type="presOf" srcId="{843CB768-76A0-7840-B952-7BA1729328BF}" destId="{A4C11A90-4F0D-1745-BFB2-D455DEADEDEA}" srcOrd="0" destOrd="0" presId="urn:microsoft.com/office/officeart/2005/8/layout/hierarchy3"/>
    <dgm:cxn modelId="{AB0911E5-BC96-B04A-B3AB-4D2F910F585B}" type="presOf" srcId="{C748F653-D969-2E4D-BD17-B63B1ADC2F3A}" destId="{E612373E-7D8B-8146-9518-2D6552F3B9B7}" srcOrd="0" destOrd="0" presId="urn:microsoft.com/office/officeart/2005/8/layout/hierarchy3"/>
    <dgm:cxn modelId="{43F99D5A-2114-9B44-8A49-47F094D1726F}" type="presOf" srcId="{C7276873-0D2B-6E4F-9E91-EB02C319BBA2}" destId="{441CE99B-4137-914C-B2F1-50A0E8EBD6F9}" srcOrd="0" destOrd="0" presId="urn:microsoft.com/office/officeart/2005/8/layout/hierarchy3"/>
    <dgm:cxn modelId="{3BD89F03-BC0A-A744-B6EC-30E1A4D7219A}" type="presOf" srcId="{F8F37E4B-E7C8-3242-BADF-04A358949F50}" destId="{F5027437-4B8C-924D-A9E8-4B178293FCCC}" srcOrd="0" destOrd="0" presId="urn:microsoft.com/office/officeart/2005/8/layout/hierarchy3"/>
    <dgm:cxn modelId="{94F99004-19E8-754F-A65C-2790F237AF6D}" srcId="{E88D26E9-5F47-094F-A4B3-DA61BBA5BE8F}" destId="{7768CD19-724F-DE48-A619-35B304A42725}" srcOrd="3" destOrd="0" parTransId="{A4C54594-1B72-C74F-95D6-2005184A864E}" sibTransId="{0B11768A-EEE9-AC43-99BD-BD6D1B4B2235}"/>
    <dgm:cxn modelId="{8915C456-61CF-8740-AFE3-D59AFF784D04}" type="presOf" srcId="{42114AC7-8994-1547-8BF9-54954969C8CA}" destId="{5E150C24-9BC1-3444-9C03-04C67377F0AF}" srcOrd="0" destOrd="0" presId="urn:microsoft.com/office/officeart/2005/8/layout/hierarchy3"/>
    <dgm:cxn modelId="{5907F2E3-FD3A-4044-9B4F-EF809AA5396B}" srcId="{843CB768-76A0-7840-B952-7BA1729328BF}" destId="{E88D26E9-5F47-094F-A4B3-DA61BBA5BE8F}" srcOrd="0" destOrd="0" parTransId="{56C9438F-20E4-7A48-9B69-E39A274C5C50}" sibTransId="{B3A668B1-98FA-574A-AEBC-63FAA528B0B0}"/>
    <dgm:cxn modelId="{D43A2345-3E99-E643-A5B6-7ED1758B0EF8}" srcId="{E88D26E9-5F47-094F-A4B3-DA61BBA5BE8F}" destId="{42114AC7-8994-1547-8BF9-54954969C8CA}" srcOrd="2" destOrd="0" parTransId="{FCFD7D9C-BF48-5044-AB21-F1AF428B9994}" sibTransId="{3D024516-F7E7-4B45-85F2-E9858EB2A8E5}"/>
    <dgm:cxn modelId="{F35B2A05-1F1C-4244-848A-D9939682903E}" srcId="{E88D26E9-5F47-094F-A4B3-DA61BBA5BE8F}" destId="{D97EF4EB-AF7E-FD43-9EF4-307F39D1E6FF}" srcOrd="5" destOrd="0" parTransId="{35E08B46-920B-7343-96CB-DA10F0B1C293}" sibTransId="{90FE33C6-C676-924C-BF75-7F9A84274DA0}"/>
    <dgm:cxn modelId="{0CE486A4-7481-3F42-85F9-F3A2EC84C77E}" srcId="{E88D26E9-5F47-094F-A4B3-DA61BBA5BE8F}" destId="{3D5AC762-82AD-A740-885B-7A6938BCBA30}" srcOrd="4" destOrd="0" parTransId="{3508EB87-0A02-4E46-8861-616885E5FDFC}" sibTransId="{55B2B8F3-203C-BC4D-913A-C0446B7B6DD7}"/>
    <dgm:cxn modelId="{DCEFF7F8-395A-3549-A08D-B55502093DAF}" type="presOf" srcId="{35E08B46-920B-7343-96CB-DA10F0B1C293}" destId="{7547DC16-D76B-8747-8F19-C3A01D1EB9EF}" srcOrd="0" destOrd="0" presId="urn:microsoft.com/office/officeart/2005/8/layout/hierarchy3"/>
    <dgm:cxn modelId="{F2FF68AF-844F-9944-BB6E-F324F53C00B2}" type="presOf" srcId="{64F9B434-F3A0-F74E-92BA-B18FB736768E}" destId="{80AE4F1A-BE32-A242-8290-9DF746C6E999}" srcOrd="0" destOrd="0" presId="urn:microsoft.com/office/officeart/2005/8/layout/hierarchy3"/>
    <dgm:cxn modelId="{498FB3BC-F585-C34B-AE7D-B7CC42D1B741}" type="presParOf" srcId="{A4C11A90-4F0D-1745-BFB2-D455DEADEDEA}" destId="{2B200DA0-7865-E141-B4FA-C3E23415005C}" srcOrd="0" destOrd="0" presId="urn:microsoft.com/office/officeart/2005/8/layout/hierarchy3"/>
    <dgm:cxn modelId="{DB17D21B-C3AE-FF42-8D43-99061A5D5F5E}" type="presParOf" srcId="{2B200DA0-7865-E141-B4FA-C3E23415005C}" destId="{237DD177-48BB-9A4F-B46D-D87EE807BE1A}" srcOrd="0" destOrd="0" presId="urn:microsoft.com/office/officeart/2005/8/layout/hierarchy3"/>
    <dgm:cxn modelId="{279B3465-10F1-304A-82C6-EDC699BF41E7}" type="presParOf" srcId="{237DD177-48BB-9A4F-B46D-D87EE807BE1A}" destId="{1B806BD0-DEA2-B641-A793-F01A864F782C}" srcOrd="0" destOrd="0" presId="urn:microsoft.com/office/officeart/2005/8/layout/hierarchy3"/>
    <dgm:cxn modelId="{20DA0EB0-1EBC-DC4F-8ECC-8602D2BADFFB}" type="presParOf" srcId="{237DD177-48BB-9A4F-B46D-D87EE807BE1A}" destId="{F427E38C-9E88-2F4F-8048-57DA9505C166}" srcOrd="1" destOrd="0" presId="urn:microsoft.com/office/officeart/2005/8/layout/hierarchy3"/>
    <dgm:cxn modelId="{F79EA340-5B39-7B4C-BD64-2116B5845A25}" type="presParOf" srcId="{2B200DA0-7865-E141-B4FA-C3E23415005C}" destId="{36420555-9126-084B-A50B-348651BEE4CF}" srcOrd="1" destOrd="0" presId="urn:microsoft.com/office/officeart/2005/8/layout/hierarchy3"/>
    <dgm:cxn modelId="{616795EC-C25D-374D-A49F-BB491A037782}" type="presParOf" srcId="{36420555-9126-084B-A50B-348651BEE4CF}" destId="{80AE4F1A-BE32-A242-8290-9DF746C6E999}" srcOrd="0" destOrd="0" presId="urn:microsoft.com/office/officeart/2005/8/layout/hierarchy3"/>
    <dgm:cxn modelId="{C4441D68-AE4F-584E-98F0-FC2B87D9E692}" type="presParOf" srcId="{36420555-9126-084B-A50B-348651BEE4CF}" destId="{E612373E-7D8B-8146-9518-2D6552F3B9B7}" srcOrd="1" destOrd="0" presId="urn:microsoft.com/office/officeart/2005/8/layout/hierarchy3"/>
    <dgm:cxn modelId="{EE3ACD35-86ED-BB4D-AE97-E7AB0CB5BD1B}" type="presParOf" srcId="{36420555-9126-084B-A50B-348651BEE4CF}" destId="{F5027437-4B8C-924D-A9E8-4B178293FCCC}" srcOrd="2" destOrd="0" presId="urn:microsoft.com/office/officeart/2005/8/layout/hierarchy3"/>
    <dgm:cxn modelId="{A218C04B-DC23-DA46-8F2F-FAE79A6AD727}" type="presParOf" srcId="{36420555-9126-084B-A50B-348651BEE4CF}" destId="{441CE99B-4137-914C-B2F1-50A0E8EBD6F9}" srcOrd="3" destOrd="0" presId="urn:microsoft.com/office/officeart/2005/8/layout/hierarchy3"/>
    <dgm:cxn modelId="{68B341C9-CA69-9549-8832-12F0F0B54688}" type="presParOf" srcId="{36420555-9126-084B-A50B-348651BEE4CF}" destId="{E81E9ED1-DDD3-214C-85D1-CB60EB4876AD}" srcOrd="4" destOrd="0" presId="urn:microsoft.com/office/officeart/2005/8/layout/hierarchy3"/>
    <dgm:cxn modelId="{BECE8335-3C49-AB49-A460-7A01DC3C1F27}" type="presParOf" srcId="{36420555-9126-084B-A50B-348651BEE4CF}" destId="{5E150C24-9BC1-3444-9C03-04C67377F0AF}" srcOrd="5" destOrd="0" presId="urn:microsoft.com/office/officeart/2005/8/layout/hierarchy3"/>
    <dgm:cxn modelId="{9C053FA1-5A48-A24F-B267-0D516F4EDD3D}" type="presParOf" srcId="{36420555-9126-084B-A50B-348651BEE4CF}" destId="{57D6A7B3-C0A9-3E40-AB70-6E003DE1284B}" srcOrd="6" destOrd="0" presId="urn:microsoft.com/office/officeart/2005/8/layout/hierarchy3"/>
    <dgm:cxn modelId="{3ABCF9C2-A672-B440-8925-1136CC62B322}" type="presParOf" srcId="{36420555-9126-084B-A50B-348651BEE4CF}" destId="{8D7BE76A-A406-4F47-B412-C565D10A8EA9}" srcOrd="7" destOrd="0" presId="urn:microsoft.com/office/officeart/2005/8/layout/hierarchy3"/>
    <dgm:cxn modelId="{7EED368D-1E2F-D64D-9A7F-20870747C9DA}" type="presParOf" srcId="{36420555-9126-084B-A50B-348651BEE4CF}" destId="{5FF4B801-0B1A-694A-B203-A9612E45B9B0}" srcOrd="8" destOrd="0" presId="urn:microsoft.com/office/officeart/2005/8/layout/hierarchy3"/>
    <dgm:cxn modelId="{2176737A-B11A-434B-869E-B55CF47E330E}" type="presParOf" srcId="{36420555-9126-084B-A50B-348651BEE4CF}" destId="{79141ED2-42A6-C240-BA03-C5288FBF35F4}" srcOrd="9" destOrd="0" presId="urn:microsoft.com/office/officeart/2005/8/layout/hierarchy3"/>
    <dgm:cxn modelId="{E0538159-EC62-9C4B-9B56-16388A18993B}" type="presParOf" srcId="{36420555-9126-084B-A50B-348651BEE4CF}" destId="{7547DC16-D76B-8747-8F19-C3A01D1EB9EF}" srcOrd="10" destOrd="0" presId="urn:microsoft.com/office/officeart/2005/8/layout/hierarchy3"/>
    <dgm:cxn modelId="{354D85E8-C73C-5546-AF27-4677CC4E2565}" type="presParOf" srcId="{36420555-9126-084B-A50B-348651BEE4CF}" destId="{083E9773-2B3D-6840-B725-BF5D85C32CCC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8645D2E-BFD1-544D-9757-5F0EFD66D0E4}" type="doc">
      <dgm:prSet loTypeId="urn:microsoft.com/office/officeart/2005/8/layout/lProcess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1880E1-3414-E14A-847A-54ED68A76C41}">
      <dgm:prSet phldrT="[Text]" custT="1"/>
      <dgm:spPr/>
      <dgm:t>
        <a:bodyPr/>
        <a:lstStyle/>
        <a:p>
          <a:r>
            <a:rPr lang="en-US" sz="2500" dirty="0" smtClean="0"/>
            <a:t>Keep In Mind:</a:t>
          </a:r>
          <a:endParaRPr lang="en-US" sz="2500" dirty="0"/>
        </a:p>
      </dgm:t>
    </dgm:pt>
    <dgm:pt modelId="{23970595-966E-6642-A408-B311B0458948}" type="parTrans" cxnId="{0710ABF1-D058-034B-865F-CF7589CE26C3}">
      <dgm:prSet/>
      <dgm:spPr/>
      <dgm:t>
        <a:bodyPr/>
        <a:lstStyle/>
        <a:p>
          <a:endParaRPr lang="en-US"/>
        </a:p>
      </dgm:t>
    </dgm:pt>
    <dgm:pt modelId="{037521F8-164B-9C49-8C3B-BFC12EA1356A}" type="sibTrans" cxnId="{0710ABF1-D058-034B-865F-CF7589CE26C3}">
      <dgm:prSet/>
      <dgm:spPr/>
      <dgm:t>
        <a:bodyPr/>
        <a:lstStyle/>
        <a:p>
          <a:endParaRPr lang="en-US"/>
        </a:p>
      </dgm:t>
    </dgm:pt>
    <dgm:pt modelId="{07CB35CA-9CE0-0E4B-9F75-FE2E335AAFF7}">
      <dgm:prSet phldrT="[Text]" custT="1"/>
      <dgm:spPr/>
      <dgm:t>
        <a:bodyPr/>
        <a:lstStyle/>
        <a:p>
          <a:r>
            <a:rPr lang="en-US" sz="1800" dirty="0" smtClean="0"/>
            <a:t>Payments should be affordable.</a:t>
          </a:r>
          <a:endParaRPr lang="en-US" sz="1800" dirty="0"/>
        </a:p>
      </dgm:t>
    </dgm:pt>
    <dgm:pt modelId="{F884C0B2-F96F-7A47-8BA1-072B950055D8}" type="parTrans" cxnId="{C87A1CF0-61CC-5D42-AEBD-0109706F41CE}">
      <dgm:prSet/>
      <dgm:spPr/>
      <dgm:t>
        <a:bodyPr/>
        <a:lstStyle/>
        <a:p>
          <a:endParaRPr lang="en-US"/>
        </a:p>
      </dgm:t>
    </dgm:pt>
    <dgm:pt modelId="{36571A03-7D45-1546-A946-71CDAFB6D6B4}" type="sibTrans" cxnId="{C87A1CF0-61CC-5D42-AEBD-0109706F41CE}">
      <dgm:prSet/>
      <dgm:spPr/>
      <dgm:t>
        <a:bodyPr/>
        <a:lstStyle/>
        <a:p>
          <a:endParaRPr lang="en-US"/>
        </a:p>
      </dgm:t>
    </dgm:pt>
    <dgm:pt modelId="{2EFFA5F1-9A50-DF4A-BD9A-F1380537696B}">
      <dgm:prSet phldrT="[Text]" custT="1"/>
      <dgm:spPr/>
      <dgm:t>
        <a:bodyPr/>
        <a:lstStyle/>
        <a:p>
          <a:r>
            <a:rPr lang="en-US" sz="1800" dirty="0" smtClean="0"/>
            <a:t>Payment plan does not include the monthly service charge. </a:t>
          </a:r>
          <a:endParaRPr lang="en-US" sz="1800" dirty="0"/>
        </a:p>
      </dgm:t>
    </dgm:pt>
    <dgm:pt modelId="{C3638547-7599-0D41-A223-3F4825949873}" type="parTrans" cxnId="{29A80A3C-ED27-524E-AEFE-A89C3FB5CB1F}">
      <dgm:prSet/>
      <dgm:spPr/>
      <dgm:t>
        <a:bodyPr/>
        <a:lstStyle/>
        <a:p>
          <a:endParaRPr lang="en-US"/>
        </a:p>
      </dgm:t>
    </dgm:pt>
    <dgm:pt modelId="{5B240C1B-8E4F-DC4B-AB1B-64DFCDD00F34}" type="sibTrans" cxnId="{29A80A3C-ED27-524E-AEFE-A89C3FB5CB1F}">
      <dgm:prSet/>
      <dgm:spPr/>
      <dgm:t>
        <a:bodyPr/>
        <a:lstStyle/>
        <a:p>
          <a:endParaRPr lang="en-US"/>
        </a:p>
      </dgm:t>
    </dgm:pt>
    <dgm:pt modelId="{2EBE0449-F5B2-354F-B7C0-83693980912E}">
      <dgm:prSet custT="1"/>
      <dgm:spPr/>
      <dgm:t>
        <a:bodyPr/>
        <a:lstStyle/>
        <a:p>
          <a:r>
            <a:rPr lang="en-US" sz="1800" dirty="0" smtClean="0"/>
            <a:t>Utility company may refuse to speak with an advocate if the client is not present. </a:t>
          </a:r>
          <a:endParaRPr lang="en-US" sz="1800" dirty="0"/>
        </a:p>
      </dgm:t>
    </dgm:pt>
    <dgm:pt modelId="{A5F1D2DE-E2E4-2644-8F1D-1C1334969E67}" type="parTrans" cxnId="{826AC7FC-AF86-034E-B39B-B43E1B3B96EC}">
      <dgm:prSet/>
      <dgm:spPr/>
      <dgm:t>
        <a:bodyPr/>
        <a:lstStyle/>
        <a:p>
          <a:endParaRPr lang="en-US"/>
        </a:p>
      </dgm:t>
    </dgm:pt>
    <dgm:pt modelId="{E8122B77-B982-6943-9FC5-7DB903B5A99E}" type="sibTrans" cxnId="{826AC7FC-AF86-034E-B39B-B43E1B3B96EC}">
      <dgm:prSet/>
      <dgm:spPr/>
      <dgm:t>
        <a:bodyPr/>
        <a:lstStyle/>
        <a:p>
          <a:endParaRPr lang="en-US"/>
        </a:p>
      </dgm:t>
    </dgm:pt>
    <dgm:pt modelId="{76F0CCAB-D0CF-9E43-B838-09C0086943B3}" type="pres">
      <dgm:prSet presAssocID="{E8645D2E-BFD1-544D-9757-5F0EFD66D0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77DB4F-B6AE-104A-8D1B-23F35415B400}" type="pres">
      <dgm:prSet presAssocID="{1E1880E1-3414-E14A-847A-54ED68A76C41}" presName="vertFlow" presStyleCnt="0"/>
      <dgm:spPr/>
    </dgm:pt>
    <dgm:pt modelId="{CFAED980-F7CB-F644-8E7B-462F2FB9ACD7}" type="pres">
      <dgm:prSet presAssocID="{1E1880E1-3414-E14A-847A-54ED68A76C41}" presName="header" presStyleLbl="node1" presStyleIdx="0" presStyleCnt="1" custScaleX="55524" custScaleY="60160"/>
      <dgm:spPr/>
      <dgm:t>
        <a:bodyPr/>
        <a:lstStyle/>
        <a:p>
          <a:endParaRPr lang="en-US"/>
        </a:p>
      </dgm:t>
    </dgm:pt>
    <dgm:pt modelId="{26ADA5BE-B8CC-0243-B20E-8F7807E0CE3F}" type="pres">
      <dgm:prSet presAssocID="{F884C0B2-F96F-7A47-8BA1-072B950055D8}" presName="parTrans" presStyleLbl="sibTrans2D1" presStyleIdx="0" presStyleCnt="3"/>
      <dgm:spPr/>
      <dgm:t>
        <a:bodyPr/>
        <a:lstStyle/>
        <a:p>
          <a:endParaRPr lang="en-US"/>
        </a:p>
      </dgm:t>
    </dgm:pt>
    <dgm:pt modelId="{FA871E34-D315-774E-97C4-B5CDF7E60B3F}" type="pres">
      <dgm:prSet presAssocID="{07CB35CA-9CE0-0E4B-9F75-FE2E335AAFF7}" presName="child" presStyleLbl="alignAccFollowNode1" presStyleIdx="0" presStyleCnt="3" custScaleX="50629" custScaleY="3976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6E07E4-FCCE-684D-8798-3FCA594942D5}" type="pres">
      <dgm:prSet presAssocID="{36571A03-7D45-1546-A946-71CDAFB6D6B4}" presName="sibTrans" presStyleLbl="sibTrans2D1" presStyleIdx="1" presStyleCnt="3"/>
      <dgm:spPr/>
      <dgm:t>
        <a:bodyPr/>
        <a:lstStyle/>
        <a:p>
          <a:endParaRPr lang="en-US"/>
        </a:p>
      </dgm:t>
    </dgm:pt>
    <dgm:pt modelId="{61372DE9-10C8-AC4C-8F88-96CA155885EC}" type="pres">
      <dgm:prSet presAssocID="{2EFFA5F1-9A50-DF4A-BD9A-F1380537696B}" presName="child" presStyleLbl="alignAccFollowNode1" presStyleIdx="1" presStyleCnt="3" custScaleX="51678" custScaleY="406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176C88-C17B-8D47-B4FE-862BCA5F4707}" type="pres">
      <dgm:prSet presAssocID="{5B240C1B-8E4F-DC4B-AB1B-64DFCDD00F34}" presName="sibTrans" presStyleLbl="sibTrans2D1" presStyleIdx="2" presStyleCnt="3"/>
      <dgm:spPr/>
      <dgm:t>
        <a:bodyPr/>
        <a:lstStyle/>
        <a:p>
          <a:endParaRPr lang="en-US"/>
        </a:p>
      </dgm:t>
    </dgm:pt>
    <dgm:pt modelId="{CA001031-2CEB-4942-9709-0B0AE196CFF4}" type="pres">
      <dgm:prSet presAssocID="{2EBE0449-F5B2-354F-B7C0-83693980912E}" presName="child" presStyleLbl="alignAccFollowNode1" presStyleIdx="2" presStyleCnt="3" custScaleX="52925" custScaleY="586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AE3318-D222-6848-AA65-8B8AD0D4E497}" type="presOf" srcId="{F884C0B2-F96F-7A47-8BA1-072B950055D8}" destId="{26ADA5BE-B8CC-0243-B20E-8F7807E0CE3F}" srcOrd="0" destOrd="0" presId="urn:microsoft.com/office/officeart/2005/8/layout/lProcess1"/>
    <dgm:cxn modelId="{EEFCCB68-E670-FD4B-97E5-E307774C86B8}" type="presOf" srcId="{1E1880E1-3414-E14A-847A-54ED68A76C41}" destId="{CFAED980-F7CB-F644-8E7B-462F2FB9ACD7}" srcOrd="0" destOrd="0" presId="urn:microsoft.com/office/officeart/2005/8/layout/lProcess1"/>
    <dgm:cxn modelId="{9530A45A-5051-0F43-A03A-9FF93DFB946C}" type="presOf" srcId="{E8645D2E-BFD1-544D-9757-5F0EFD66D0E4}" destId="{76F0CCAB-D0CF-9E43-B838-09C0086943B3}" srcOrd="0" destOrd="0" presId="urn:microsoft.com/office/officeart/2005/8/layout/lProcess1"/>
    <dgm:cxn modelId="{0DA91FE7-2747-DD42-BC52-1DDAD24FE3E5}" type="presOf" srcId="{5B240C1B-8E4F-DC4B-AB1B-64DFCDD00F34}" destId="{2C176C88-C17B-8D47-B4FE-862BCA5F4707}" srcOrd="0" destOrd="0" presId="urn:microsoft.com/office/officeart/2005/8/layout/lProcess1"/>
    <dgm:cxn modelId="{826AC7FC-AF86-034E-B39B-B43E1B3B96EC}" srcId="{1E1880E1-3414-E14A-847A-54ED68A76C41}" destId="{2EBE0449-F5B2-354F-B7C0-83693980912E}" srcOrd="2" destOrd="0" parTransId="{A5F1D2DE-E2E4-2644-8F1D-1C1334969E67}" sibTransId="{E8122B77-B982-6943-9FC5-7DB903B5A99E}"/>
    <dgm:cxn modelId="{B670174F-181D-7245-B804-93300540FCA6}" type="presOf" srcId="{2EFFA5F1-9A50-DF4A-BD9A-F1380537696B}" destId="{61372DE9-10C8-AC4C-8F88-96CA155885EC}" srcOrd="0" destOrd="0" presId="urn:microsoft.com/office/officeart/2005/8/layout/lProcess1"/>
    <dgm:cxn modelId="{C87A1CF0-61CC-5D42-AEBD-0109706F41CE}" srcId="{1E1880E1-3414-E14A-847A-54ED68A76C41}" destId="{07CB35CA-9CE0-0E4B-9F75-FE2E335AAFF7}" srcOrd="0" destOrd="0" parTransId="{F884C0B2-F96F-7A47-8BA1-072B950055D8}" sibTransId="{36571A03-7D45-1546-A946-71CDAFB6D6B4}"/>
    <dgm:cxn modelId="{89602C8B-79E1-324E-BFE6-98134AC4E4E8}" type="presOf" srcId="{36571A03-7D45-1546-A946-71CDAFB6D6B4}" destId="{146E07E4-FCCE-684D-8798-3FCA594942D5}" srcOrd="0" destOrd="0" presId="urn:microsoft.com/office/officeart/2005/8/layout/lProcess1"/>
    <dgm:cxn modelId="{841E37AD-D2D4-0B46-8443-CAA1010121CB}" type="presOf" srcId="{07CB35CA-9CE0-0E4B-9F75-FE2E335AAFF7}" destId="{FA871E34-D315-774E-97C4-B5CDF7E60B3F}" srcOrd="0" destOrd="0" presId="urn:microsoft.com/office/officeart/2005/8/layout/lProcess1"/>
    <dgm:cxn modelId="{0331F533-F42E-0240-B636-BE3963245E3D}" type="presOf" srcId="{2EBE0449-F5B2-354F-B7C0-83693980912E}" destId="{CA001031-2CEB-4942-9709-0B0AE196CFF4}" srcOrd="0" destOrd="0" presId="urn:microsoft.com/office/officeart/2005/8/layout/lProcess1"/>
    <dgm:cxn modelId="{0710ABF1-D058-034B-865F-CF7589CE26C3}" srcId="{E8645D2E-BFD1-544D-9757-5F0EFD66D0E4}" destId="{1E1880E1-3414-E14A-847A-54ED68A76C41}" srcOrd="0" destOrd="0" parTransId="{23970595-966E-6642-A408-B311B0458948}" sibTransId="{037521F8-164B-9C49-8C3B-BFC12EA1356A}"/>
    <dgm:cxn modelId="{29A80A3C-ED27-524E-AEFE-A89C3FB5CB1F}" srcId="{1E1880E1-3414-E14A-847A-54ED68A76C41}" destId="{2EFFA5F1-9A50-DF4A-BD9A-F1380537696B}" srcOrd="1" destOrd="0" parTransId="{C3638547-7599-0D41-A223-3F4825949873}" sibTransId="{5B240C1B-8E4F-DC4B-AB1B-64DFCDD00F34}"/>
    <dgm:cxn modelId="{A0E00975-D403-BB4E-8817-092B3002D134}" type="presParOf" srcId="{76F0CCAB-D0CF-9E43-B838-09C0086943B3}" destId="{E177DB4F-B6AE-104A-8D1B-23F35415B400}" srcOrd="0" destOrd="0" presId="urn:microsoft.com/office/officeart/2005/8/layout/lProcess1"/>
    <dgm:cxn modelId="{5832EF49-F36E-6244-B578-9CAD2174E79E}" type="presParOf" srcId="{E177DB4F-B6AE-104A-8D1B-23F35415B400}" destId="{CFAED980-F7CB-F644-8E7B-462F2FB9ACD7}" srcOrd="0" destOrd="0" presId="urn:microsoft.com/office/officeart/2005/8/layout/lProcess1"/>
    <dgm:cxn modelId="{F7F9B876-1F49-F841-B188-2BC14D65BA57}" type="presParOf" srcId="{E177DB4F-B6AE-104A-8D1B-23F35415B400}" destId="{26ADA5BE-B8CC-0243-B20E-8F7807E0CE3F}" srcOrd="1" destOrd="0" presId="urn:microsoft.com/office/officeart/2005/8/layout/lProcess1"/>
    <dgm:cxn modelId="{B8E929C5-186B-C84F-90D1-0526283F0BA1}" type="presParOf" srcId="{E177DB4F-B6AE-104A-8D1B-23F35415B400}" destId="{FA871E34-D315-774E-97C4-B5CDF7E60B3F}" srcOrd="2" destOrd="0" presId="urn:microsoft.com/office/officeart/2005/8/layout/lProcess1"/>
    <dgm:cxn modelId="{06E3A2F4-CED7-A448-BAFF-4FA87E1A46E5}" type="presParOf" srcId="{E177DB4F-B6AE-104A-8D1B-23F35415B400}" destId="{146E07E4-FCCE-684D-8798-3FCA594942D5}" srcOrd="3" destOrd="0" presId="urn:microsoft.com/office/officeart/2005/8/layout/lProcess1"/>
    <dgm:cxn modelId="{FA604ECA-3601-E744-ACEE-BA0FE634B635}" type="presParOf" srcId="{E177DB4F-B6AE-104A-8D1B-23F35415B400}" destId="{61372DE9-10C8-AC4C-8F88-96CA155885EC}" srcOrd="4" destOrd="0" presId="urn:microsoft.com/office/officeart/2005/8/layout/lProcess1"/>
    <dgm:cxn modelId="{E2D03143-3E3F-5141-A334-3F89D1C10617}" type="presParOf" srcId="{E177DB4F-B6AE-104A-8D1B-23F35415B400}" destId="{2C176C88-C17B-8D47-B4FE-862BCA5F4707}" srcOrd="5" destOrd="0" presId="urn:microsoft.com/office/officeart/2005/8/layout/lProcess1"/>
    <dgm:cxn modelId="{47EA7BD4-A523-9442-824D-7087DB67B7E5}" type="presParOf" srcId="{E177DB4F-B6AE-104A-8D1B-23F35415B400}" destId="{CA001031-2CEB-4942-9709-0B0AE196CFF4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A09E899-D8FC-FA44-A1EE-7B72AF919277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A096CC-EE65-0C4E-9FA4-A921D58662C0}">
      <dgm:prSet phldrT="[Text]" custT="1"/>
      <dgm:spPr/>
      <dgm:t>
        <a:bodyPr/>
        <a:lstStyle/>
        <a:p>
          <a:r>
            <a:rPr lang="en-US" sz="2000" dirty="0" smtClean="0"/>
            <a:t>Submitting a complaint to the CPUC directly: </a:t>
          </a:r>
          <a:endParaRPr lang="en-US" sz="2000" dirty="0"/>
        </a:p>
      </dgm:t>
    </dgm:pt>
    <dgm:pt modelId="{4D29F24D-027B-F24F-A685-EB835B30BC83}" type="parTrans" cxnId="{A15D1C43-303D-094E-A46C-4BFE5479D370}">
      <dgm:prSet/>
      <dgm:spPr/>
      <dgm:t>
        <a:bodyPr/>
        <a:lstStyle/>
        <a:p>
          <a:endParaRPr lang="en-US"/>
        </a:p>
      </dgm:t>
    </dgm:pt>
    <dgm:pt modelId="{4C5914E5-9D59-D746-BBAE-9CC58E9494B9}" type="sibTrans" cxnId="{A15D1C43-303D-094E-A46C-4BFE5479D370}">
      <dgm:prSet/>
      <dgm:spPr/>
      <dgm:t>
        <a:bodyPr/>
        <a:lstStyle/>
        <a:p>
          <a:endParaRPr lang="en-US"/>
        </a:p>
      </dgm:t>
    </dgm:pt>
    <dgm:pt modelId="{79604E1A-4D3D-5446-A00C-6DA9E53DA786}">
      <dgm:prSet phldrT="[Text]" custT="1"/>
      <dgm:spPr/>
      <dgm:t>
        <a:bodyPr/>
        <a:lstStyle/>
        <a:p>
          <a:pPr algn="l"/>
          <a:r>
            <a:rPr lang="en-US" sz="1600" dirty="0" smtClean="0"/>
            <a:t>File a complaint online at www.cpuc.ca.gov/static/forms/complaints/index.htm</a:t>
          </a:r>
          <a:endParaRPr lang="en-US" sz="1600" dirty="0"/>
        </a:p>
      </dgm:t>
    </dgm:pt>
    <dgm:pt modelId="{17EBDF70-2E58-A148-A26F-D50D804400E1}" type="parTrans" cxnId="{60F1D88B-B890-C64B-81B6-D5879065001D}">
      <dgm:prSet/>
      <dgm:spPr/>
      <dgm:t>
        <a:bodyPr/>
        <a:lstStyle/>
        <a:p>
          <a:endParaRPr lang="en-US"/>
        </a:p>
      </dgm:t>
    </dgm:pt>
    <dgm:pt modelId="{0168E9DC-E0B9-D748-9888-B09E2CA857AB}" type="sibTrans" cxnId="{60F1D88B-B890-C64B-81B6-D5879065001D}">
      <dgm:prSet/>
      <dgm:spPr/>
      <dgm:t>
        <a:bodyPr/>
        <a:lstStyle/>
        <a:p>
          <a:endParaRPr lang="en-US"/>
        </a:p>
      </dgm:t>
    </dgm:pt>
    <dgm:pt modelId="{DEAFBFB6-9EF2-734C-86E6-0EAD60C44581}">
      <dgm:prSet phldrT="[Text]" custT="1"/>
      <dgm:spPr/>
      <dgm:t>
        <a:bodyPr/>
        <a:lstStyle/>
        <a:p>
          <a:pPr algn="l"/>
          <a:r>
            <a:rPr lang="en-US" sz="1600" dirty="0" smtClean="0"/>
            <a:t>Call the CPUC hotline at 1-800-649-7570</a:t>
          </a:r>
          <a:endParaRPr lang="en-US" sz="1600" dirty="0"/>
        </a:p>
      </dgm:t>
    </dgm:pt>
    <dgm:pt modelId="{6E648FCC-ECF0-E646-ABF2-3A6FA0EAC17C}" type="parTrans" cxnId="{831F2B45-688E-CB46-821E-A47AFDB5CADC}">
      <dgm:prSet/>
      <dgm:spPr/>
      <dgm:t>
        <a:bodyPr/>
        <a:lstStyle/>
        <a:p>
          <a:endParaRPr lang="en-US"/>
        </a:p>
      </dgm:t>
    </dgm:pt>
    <dgm:pt modelId="{BF8F8C6D-1D05-D942-A501-E48A19CF14EC}" type="sibTrans" cxnId="{831F2B45-688E-CB46-821E-A47AFDB5CADC}">
      <dgm:prSet/>
      <dgm:spPr/>
      <dgm:t>
        <a:bodyPr/>
        <a:lstStyle/>
        <a:p>
          <a:endParaRPr lang="en-US"/>
        </a:p>
      </dgm:t>
    </dgm:pt>
    <dgm:pt modelId="{AE741AEC-73CB-0D46-AEE0-A908D38454F9}">
      <dgm:prSet phldrT="[Text]" custT="1"/>
      <dgm:spPr/>
      <dgm:t>
        <a:bodyPr/>
        <a:lstStyle/>
        <a:p>
          <a:r>
            <a:rPr lang="en-US" sz="2000" dirty="0" smtClean="0"/>
            <a:t>Include the following in a complaint: </a:t>
          </a:r>
          <a:endParaRPr lang="en-US" sz="2000" dirty="0"/>
        </a:p>
      </dgm:t>
    </dgm:pt>
    <dgm:pt modelId="{1C5DA054-1A8A-414B-A8A9-E196E56B7882}" type="parTrans" cxnId="{3A64A911-A070-1348-B3A0-9C57BC15AA26}">
      <dgm:prSet/>
      <dgm:spPr/>
      <dgm:t>
        <a:bodyPr/>
        <a:lstStyle/>
        <a:p>
          <a:endParaRPr lang="en-US"/>
        </a:p>
      </dgm:t>
    </dgm:pt>
    <dgm:pt modelId="{13B73086-114B-FB4B-9DEE-320D4656767E}" type="sibTrans" cxnId="{3A64A911-A070-1348-B3A0-9C57BC15AA26}">
      <dgm:prSet/>
      <dgm:spPr/>
      <dgm:t>
        <a:bodyPr/>
        <a:lstStyle/>
        <a:p>
          <a:endParaRPr lang="en-US"/>
        </a:p>
      </dgm:t>
    </dgm:pt>
    <dgm:pt modelId="{AF31B868-B568-4049-94EF-2210EF92D5B4}">
      <dgm:prSet phldrT="[Text]" custT="1"/>
      <dgm:spPr/>
      <dgm:t>
        <a:bodyPr/>
        <a:lstStyle/>
        <a:p>
          <a:pPr algn="l"/>
          <a:r>
            <a:rPr lang="en-US" sz="1800" dirty="0" smtClean="0"/>
            <a:t>Customers name and account #</a:t>
          </a:r>
          <a:endParaRPr lang="en-US" sz="1800" dirty="0"/>
        </a:p>
      </dgm:t>
    </dgm:pt>
    <dgm:pt modelId="{C268DEE3-F9C4-7C4E-9439-D92885BF4D24}" type="parTrans" cxnId="{500719A2-81B8-0942-A9DD-E021F86C07D1}">
      <dgm:prSet/>
      <dgm:spPr/>
      <dgm:t>
        <a:bodyPr/>
        <a:lstStyle/>
        <a:p>
          <a:endParaRPr lang="en-US"/>
        </a:p>
      </dgm:t>
    </dgm:pt>
    <dgm:pt modelId="{0F2FDDCE-305D-414A-A830-9C7F605684F3}" type="sibTrans" cxnId="{500719A2-81B8-0942-A9DD-E021F86C07D1}">
      <dgm:prSet/>
      <dgm:spPr/>
      <dgm:t>
        <a:bodyPr/>
        <a:lstStyle/>
        <a:p>
          <a:endParaRPr lang="en-US"/>
        </a:p>
      </dgm:t>
    </dgm:pt>
    <dgm:pt modelId="{55DBBEEB-B48E-0A44-AA0C-330570D31159}">
      <dgm:prSet phldrT="[Text]" custT="1"/>
      <dgm:spPr/>
      <dgm:t>
        <a:bodyPr/>
        <a:lstStyle/>
        <a:p>
          <a:pPr algn="l"/>
          <a:r>
            <a:rPr lang="en-US" sz="1800" dirty="0" smtClean="0"/>
            <a:t>Service address</a:t>
          </a:r>
          <a:endParaRPr lang="en-US" sz="1800" dirty="0"/>
        </a:p>
      </dgm:t>
    </dgm:pt>
    <dgm:pt modelId="{2139BE2F-9168-C245-86BB-A11BC862905A}" type="parTrans" cxnId="{14A00EA3-6D41-AE4F-80DE-65D9BFDDE9A8}">
      <dgm:prSet/>
      <dgm:spPr/>
      <dgm:t>
        <a:bodyPr/>
        <a:lstStyle/>
        <a:p>
          <a:endParaRPr lang="en-US"/>
        </a:p>
      </dgm:t>
    </dgm:pt>
    <dgm:pt modelId="{B8F59B01-0B94-1C40-8BA2-AAB971399FC7}" type="sibTrans" cxnId="{14A00EA3-6D41-AE4F-80DE-65D9BFDDE9A8}">
      <dgm:prSet/>
      <dgm:spPr/>
      <dgm:t>
        <a:bodyPr/>
        <a:lstStyle/>
        <a:p>
          <a:endParaRPr lang="en-US"/>
        </a:p>
      </dgm:t>
    </dgm:pt>
    <dgm:pt modelId="{0DB265B3-5D0C-A84C-9D12-FF9C5510C8DE}">
      <dgm:prSet custT="1"/>
      <dgm:spPr/>
      <dgm:t>
        <a:bodyPr/>
        <a:lstStyle/>
        <a:p>
          <a:pPr algn="l">
            <a:spcAft>
              <a:spcPts val="0"/>
            </a:spcAft>
          </a:pPr>
          <a:r>
            <a:rPr lang="en-US" sz="1600" dirty="0" smtClean="0"/>
            <a:t>Write a letter to the CPUC at: </a:t>
          </a:r>
        </a:p>
        <a:p>
          <a:pPr algn="l">
            <a:spcAft>
              <a:spcPts val="0"/>
            </a:spcAft>
          </a:pPr>
          <a:r>
            <a:rPr lang="en-US" sz="1600" dirty="0" smtClean="0"/>
            <a:t>CPUC, Consumer Affairs Branch </a:t>
          </a:r>
        </a:p>
        <a:p>
          <a:pPr algn="l">
            <a:spcAft>
              <a:spcPts val="0"/>
            </a:spcAft>
          </a:pPr>
          <a:r>
            <a:rPr lang="en-US" sz="1600" dirty="0" smtClean="0"/>
            <a:t>505 Van Ness Ave. </a:t>
          </a:r>
        </a:p>
        <a:p>
          <a:pPr algn="l">
            <a:spcAft>
              <a:spcPts val="0"/>
            </a:spcAft>
          </a:pPr>
          <a:r>
            <a:rPr lang="en-US" sz="1600" dirty="0" smtClean="0"/>
            <a:t>San Francisco, CA 94102-3298</a:t>
          </a:r>
          <a:endParaRPr lang="en-US" sz="1600" dirty="0"/>
        </a:p>
      </dgm:t>
    </dgm:pt>
    <dgm:pt modelId="{24AB08F5-41AB-1444-AE2D-942487435A06}" type="parTrans" cxnId="{811A7970-0C18-D040-91EF-B91EF45FD08F}">
      <dgm:prSet/>
      <dgm:spPr/>
      <dgm:t>
        <a:bodyPr/>
        <a:lstStyle/>
        <a:p>
          <a:endParaRPr lang="en-US"/>
        </a:p>
      </dgm:t>
    </dgm:pt>
    <dgm:pt modelId="{AEEC1CB5-B070-944C-9A6B-B00370948608}" type="sibTrans" cxnId="{811A7970-0C18-D040-91EF-B91EF45FD08F}">
      <dgm:prSet/>
      <dgm:spPr/>
      <dgm:t>
        <a:bodyPr/>
        <a:lstStyle/>
        <a:p>
          <a:endParaRPr lang="en-US"/>
        </a:p>
      </dgm:t>
    </dgm:pt>
    <dgm:pt modelId="{84C1CD68-AEB0-E84C-BBBB-4DBA2AE8F4B2}">
      <dgm:prSet/>
      <dgm:spPr/>
      <dgm:t>
        <a:bodyPr/>
        <a:lstStyle/>
        <a:p>
          <a:pPr algn="l"/>
          <a:r>
            <a:rPr lang="en-US" dirty="0" smtClean="0"/>
            <a:t>Mailing address</a:t>
          </a:r>
          <a:endParaRPr lang="en-US" dirty="0"/>
        </a:p>
      </dgm:t>
    </dgm:pt>
    <dgm:pt modelId="{82A82A59-9D3C-044D-A930-FD8C3EC5264E}" type="parTrans" cxnId="{2AA8C638-0040-784E-8459-C125AF3D0AD3}">
      <dgm:prSet/>
      <dgm:spPr/>
      <dgm:t>
        <a:bodyPr/>
        <a:lstStyle/>
        <a:p>
          <a:endParaRPr lang="en-US"/>
        </a:p>
      </dgm:t>
    </dgm:pt>
    <dgm:pt modelId="{B6F4895C-51CD-B54F-B299-D2E3B07F5B3F}" type="sibTrans" cxnId="{2AA8C638-0040-784E-8459-C125AF3D0AD3}">
      <dgm:prSet/>
      <dgm:spPr/>
      <dgm:t>
        <a:bodyPr/>
        <a:lstStyle/>
        <a:p>
          <a:endParaRPr lang="en-US"/>
        </a:p>
      </dgm:t>
    </dgm:pt>
    <dgm:pt modelId="{F7402AD2-AFC8-734C-BA7D-C047C377BBE5}">
      <dgm:prSet/>
      <dgm:spPr/>
      <dgm:t>
        <a:bodyPr/>
        <a:lstStyle/>
        <a:p>
          <a:pPr algn="l"/>
          <a:r>
            <a:rPr lang="en-US" dirty="0" smtClean="0"/>
            <a:t>Name of the company</a:t>
          </a:r>
          <a:endParaRPr lang="en-US" dirty="0"/>
        </a:p>
      </dgm:t>
    </dgm:pt>
    <dgm:pt modelId="{71F123BB-BB41-C141-BAE7-57CE3912C62F}" type="parTrans" cxnId="{246A714F-E5AF-9047-8BD4-31F82611CD2F}">
      <dgm:prSet/>
      <dgm:spPr/>
      <dgm:t>
        <a:bodyPr/>
        <a:lstStyle/>
        <a:p>
          <a:endParaRPr lang="en-US"/>
        </a:p>
      </dgm:t>
    </dgm:pt>
    <dgm:pt modelId="{64455438-8ACA-6647-9746-D1304A304186}" type="sibTrans" cxnId="{246A714F-E5AF-9047-8BD4-31F82611CD2F}">
      <dgm:prSet/>
      <dgm:spPr/>
      <dgm:t>
        <a:bodyPr/>
        <a:lstStyle/>
        <a:p>
          <a:endParaRPr lang="en-US"/>
        </a:p>
      </dgm:t>
    </dgm:pt>
    <dgm:pt modelId="{F5E75D6C-E3DC-3343-BD47-868A10901BD8}">
      <dgm:prSet/>
      <dgm:spPr/>
      <dgm:t>
        <a:bodyPr/>
        <a:lstStyle/>
        <a:p>
          <a:pPr algn="l"/>
          <a:r>
            <a:rPr lang="en-US" dirty="0" smtClean="0"/>
            <a:t>Utility account #</a:t>
          </a:r>
          <a:endParaRPr lang="en-US" dirty="0"/>
        </a:p>
      </dgm:t>
    </dgm:pt>
    <dgm:pt modelId="{2CB96497-CE1B-7D47-82F9-B360A047E65B}" type="parTrans" cxnId="{70107217-96A7-1C4B-B561-44D5D5B8BCB1}">
      <dgm:prSet/>
      <dgm:spPr/>
      <dgm:t>
        <a:bodyPr/>
        <a:lstStyle/>
        <a:p>
          <a:endParaRPr lang="en-US"/>
        </a:p>
      </dgm:t>
    </dgm:pt>
    <dgm:pt modelId="{0AFC245A-C220-A842-B128-5BE6E17B6735}" type="sibTrans" cxnId="{70107217-96A7-1C4B-B561-44D5D5B8BCB1}">
      <dgm:prSet/>
      <dgm:spPr/>
      <dgm:t>
        <a:bodyPr/>
        <a:lstStyle/>
        <a:p>
          <a:endParaRPr lang="en-US"/>
        </a:p>
      </dgm:t>
    </dgm:pt>
    <dgm:pt modelId="{37947FAA-0FEC-FC41-B2EC-DE207FB57960}">
      <dgm:prSet/>
      <dgm:spPr/>
      <dgm:t>
        <a:bodyPr/>
        <a:lstStyle/>
        <a:p>
          <a:r>
            <a:rPr lang="en-US" dirty="0" smtClean="0"/>
            <a:t>A brief description of the complaint </a:t>
          </a:r>
          <a:endParaRPr lang="en-US" dirty="0"/>
        </a:p>
      </dgm:t>
    </dgm:pt>
    <dgm:pt modelId="{171892D8-AF8C-5A40-9407-B79577BC3174}" type="parTrans" cxnId="{A02EE1C3-49F7-A743-B140-914293F3B846}">
      <dgm:prSet/>
      <dgm:spPr/>
      <dgm:t>
        <a:bodyPr/>
        <a:lstStyle/>
        <a:p>
          <a:endParaRPr lang="en-US"/>
        </a:p>
      </dgm:t>
    </dgm:pt>
    <dgm:pt modelId="{CB2EDA1B-1308-5F4D-9C82-D61BEC0C549F}" type="sibTrans" cxnId="{A02EE1C3-49F7-A743-B140-914293F3B846}">
      <dgm:prSet/>
      <dgm:spPr/>
      <dgm:t>
        <a:bodyPr/>
        <a:lstStyle/>
        <a:p>
          <a:endParaRPr lang="en-US"/>
        </a:p>
      </dgm:t>
    </dgm:pt>
    <dgm:pt modelId="{E1238298-C45E-BF40-9C6B-D5F49925C0AC}">
      <dgm:prSet/>
      <dgm:spPr/>
      <dgm:t>
        <a:bodyPr/>
        <a:lstStyle/>
        <a:p>
          <a:r>
            <a:rPr lang="en-US" dirty="0" smtClean="0"/>
            <a:t>Copies of any bills you are disputing</a:t>
          </a:r>
          <a:endParaRPr lang="en-US" dirty="0"/>
        </a:p>
      </dgm:t>
    </dgm:pt>
    <dgm:pt modelId="{79E683D7-F651-D947-ABEB-8C04086EB1B1}" type="parTrans" cxnId="{E9B07BC9-AA19-D94A-890B-0833EAECD6AE}">
      <dgm:prSet/>
      <dgm:spPr/>
      <dgm:t>
        <a:bodyPr/>
        <a:lstStyle/>
        <a:p>
          <a:endParaRPr lang="en-US"/>
        </a:p>
      </dgm:t>
    </dgm:pt>
    <dgm:pt modelId="{2E74FE36-2C0F-B545-9DA8-EC978B1A7AFC}" type="sibTrans" cxnId="{E9B07BC9-AA19-D94A-890B-0833EAECD6AE}">
      <dgm:prSet/>
      <dgm:spPr/>
      <dgm:t>
        <a:bodyPr/>
        <a:lstStyle/>
        <a:p>
          <a:endParaRPr lang="en-US"/>
        </a:p>
      </dgm:t>
    </dgm:pt>
    <dgm:pt modelId="{84D7E291-0369-DA4A-B388-9E1F0E4AC2DC}" type="pres">
      <dgm:prSet presAssocID="{3A09E899-D8FC-FA44-A1EE-7B72AF91927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BE65A34-2073-6C46-89D5-90990F139DC4}" type="pres">
      <dgm:prSet presAssocID="{96A096CC-EE65-0C4E-9FA4-A921D58662C0}" presName="root" presStyleCnt="0"/>
      <dgm:spPr/>
    </dgm:pt>
    <dgm:pt modelId="{8C6462BC-9AE3-3146-B6B9-B7164178C990}" type="pres">
      <dgm:prSet presAssocID="{96A096CC-EE65-0C4E-9FA4-A921D58662C0}" presName="rootComposite" presStyleCnt="0"/>
      <dgm:spPr/>
    </dgm:pt>
    <dgm:pt modelId="{4288F165-C6B3-8D4B-A71D-EB0127C7D3C4}" type="pres">
      <dgm:prSet presAssocID="{96A096CC-EE65-0C4E-9FA4-A921D58662C0}" presName="rootText" presStyleLbl="node1" presStyleIdx="0" presStyleCnt="2" custScaleX="287453" custScaleY="202800" custLinFactNeighborX="-105" custLinFactNeighborY="-39496"/>
      <dgm:spPr/>
      <dgm:t>
        <a:bodyPr/>
        <a:lstStyle/>
        <a:p>
          <a:endParaRPr lang="en-US"/>
        </a:p>
      </dgm:t>
    </dgm:pt>
    <dgm:pt modelId="{7C080C6F-481C-384A-8BEF-5A8FF46CB686}" type="pres">
      <dgm:prSet presAssocID="{96A096CC-EE65-0C4E-9FA4-A921D58662C0}" presName="rootConnector" presStyleLbl="node1" presStyleIdx="0" presStyleCnt="2"/>
      <dgm:spPr/>
      <dgm:t>
        <a:bodyPr/>
        <a:lstStyle/>
        <a:p>
          <a:endParaRPr lang="en-US"/>
        </a:p>
      </dgm:t>
    </dgm:pt>
    <dgm:pt modelId="{81FDCB98-9EAB-4E48-A416-322B3B9D0F97}" type="pres">
      <dgm:prSet presAssocID="{96A096CC-EE65-0C4E-9FA4-A921D58662C0}" presName="childShape" presStyleCnt="0"/>
      <dgm:spPr/>
    </dgm:pt>
    <dgm:pt modelId="{1CB75CDA-3695-1743-9A02-B9FA1574BD24}" type="pres">
      <dgm:prSet presAssocID="{17EBDF70-2E58-A148-A26F-D50D804400E1}" presName="Name13" presStyleLbl="parChTrans1D2" presStyleIdx="0" presStyleCnt="10"/>
      <dgm:spPr/>
      <dgm:t>
        <a:bodyPr/>
        <a:lstStyle/>
        <a:p>
          <a:endParaRPr lang="en-US"/>
        </a:p>
      </dgm:t>
    </dgm:pt>
    <dgm:pt modelId="{253E3E56-BDC5-3B47-A08B-7572FB609AD6}" type="pres">
      <dgm:prSet presAssocID="{79604E1A-4D3D-5446-A00C-6DA9E53DA786}" presName="childText" presStyleLbl="bgAcc1" presStyleIdx="0" presStyleCnt="10" custScaleX="308934" custScaleY="154855" custLinFactNeighborX="-18984" custLinFactNeighborY="-21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951D84-9175-1640-8391-596D4A69A462}" type="pres">
      <dgm:prSet presAssocID="{6E648FCC-ECF0-E646-ABF2-3A6FA0EAC17C}" presName="Name13" presStyleLbl="parChTrans1D2" presStyleIdx="1" presStyleCnt="10"/>
      <dgm:spPr/>
      <dgm:t>
        <a:bodyPr/>
        <a:lstStyle/>
        <a:p>
          <a:endParaRPr lang="en-US"/>
        </a:p>
      </dgm:t>
    </dgm:pt>
    <dgm:pt modelId="{1765A1B6-C37A-BB41-893E-8119634DEB5F}" type="pres">
      <dgm:prSet presAssocID="{DEAFBFB6-9EF2-734C-86E6-0EAD60C44581}" presName="childText" presStyleLbl="bgAcc1" presStyleIdx="1" presStyleCnt="10" custScaleX="283022" custScaleY="113927" custLinFactNeighborX="-16026" custLinFactNeighborY="-174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991B84-3D0F-1A43-AF30-0F24CFD376EC}" type="pres">
      <dgm:prSet presAssocID="{24AB08F5-41AB-1444-AE2D-942487435A06}" presName="Name13" presStyleLbl="parChTrans1D2" presStyleIdx="2" presStyleCnt="10"/>
      <dgm:spPr/>
      <dgm:t>
        <a:bodyPr/>
        <a:lstStyle/>
        <a:p>
          <a:endParaRPr lang="en-US"/>
        </a:p>
      </dgm:t>
    </dgm:pt>
    <dgm:pt modelId="{8A8EF13D-9427-5B41-BF6F-277277755251}" type="pres">
      <dgm:prSet presAssocID="{0DB265B3-5D0C-A84C-9D12-FF9C5510C8DE}" presName="childText" presStyleLbl="bgAcc1" presStyleIdx="2" presStyleCnt="10" custScaleX="300227" custScaleY="199479" custLinFactNeighborX="-14716" custLinFactNeighborY="-35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812914-4C6C-6041-9260-45EDC1BD2DD6}" type="pres">
      <dgm:prSet presAssocID="{AE741AEC-73CB-0D46-AEE0-A908D38454F9}" presName="root" presStyleCnt="0"/>
      <dgm:spPr/>
    </dgm:pt>
    <dgm:pt modelId="{5806619A-C979-954F-A695-F40C5724920C}" type="pres">
      <dgm:prSet presAssocID="{AE741AEC-73CB-0D46-AEE0-A908D38454F9}" presName="rootComposite" presStyleCnt="0"/>
      <dgm:spPr/>
    </dgm:pt>
    <dgm:pt modelId="{7894A72F-9172-7D4A-A2F5-7733E77B2F59}" type="pres">
      <dgm:prSet presAssocID="{AE741AEC-73CB-0D46-AEE0-A908D38454F9}" presName="rootText" presStyleLbl="node1" presStyleIdx="1" presStyleCnt="2" custScaleX="375469" custScaleY="147751" custLinFactNeighborX="9414" custLinFactNeighborY="-34312"/>
      <dgm:spPr/>
      <dgm:t>
        <a:bodyPr/>
        <a:lstStyle/>
        <a:p>
          <a:endParaRPr lang="en-US"/>
        </a:p>
      </dgm:t>
    </dgm:pt>
    <dgm:pt modelId="{5AFDF52E-17C7-C047-8040-DEB457259C76}" type="pres">
      <dgm:prSet presAssocID="{AE741AEC-73CB-0D46-AEE0-A908D38454F9}" presName="rootConnector" presStyleLbl="node1" presStyleIdx="1" presStyleCnt="2"/>
      <dgm:spPr/>
      <dgm:t>
        <a:bodyPr/>
        <a:lstStyle/>
        <a:p>
          <a:endParaRPr lang="en-US"/>
        </a:p>
      </dgm:t>
    </dgm:pt>
    <dgm:pt modelId="{69FB63D1-85C7-0047-BD9A-8C78FB3290FE}" type="pres">
      <dgm:prSet presAssocID="{AE741AEC-73CB-0D46-AEE0-A908D38454F9}" presName="childShape" presStyleCnt="0"/>
      <dgm:spPr/>
    </dgm:pt>
    <dgm:pt modelId="{EE393992-DF5D-134A-BA0F-350FC7C2C17D}" type="pres">
      <dgm:prSet presAssocID="{C268DEE3-F9C4-7C4E-9439-D92885BF4D24}" presName="Name13" presStyleLbl="parChTrans1D2" presStyleIdx="3" presStyleCnt="10"/>
      <dgm:spPr/>
      <dgm:t>
        <a:bodyPr/>
        <a:lstStyle/>
        <a:p>
          <a:endParaRPr lang="en-US"/>
        </a:p>
      </dgm:t>
    </dgm:pt>
    <dgm:pt modelId="{43367832-BDC5-A246-96D3-49F966A8A229}" type="pres">
      <dgm:prSet presAssocID="{AF31B868-B568-4049-94EF-2210EF92D5B4}" presName="childText" presStyleLbl="bgAcc1" presStyleIdx="3" presStyleCnt="10" custScaleX="365468" custScaleY="75767" custLinFactNeighborX="-3606" custLinFactNeighborY="-44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43D59-3549-3444-8698-042E64E42875}" type="pres">
      <dgm:prSet presAssocID="{2139BE2F-9168-C245-86BB-A11BC862905A}" presName="Name13" presStyleLbl="parChTrans1D2" presStyleIdx="4" presStyleCnt="10"/>
      <dgm:spPr/>
      <dgm:t>
        <a:bodyPr/>
        <a:lstStyle/>
        <a:p>
          <a:endParaRPr lang="en-US"/>
        </a:p>
      </dgm:t>
    </dgm:pt>
    <dgm:pt modelId="{A395C2E9-EBC2-EB4F-A8D6-1F1674A3F5FA}" type="pres">
      <dgm:prSet presAssocID="{55DBBEEB-B48E-0A44-AA0C-330570D31159}" presName="childText" presStyleLbl="bgAcc1" presStyleIdx="4" presStyleCnt="10" custScaleX="314717" custScaleY="70694" custLinFactNeighborX="-1276" custLinFactNeighborY="29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C7036-92E2-A54D-9F1F-9B35A8367CC7}" type="pres">
      <dgm:prSet presAssocID="{82A82A59-9D3C-044D-A930-FD8C3EC5264E}" presName="Name13" presStyleLbl="parChTrans1D2" presStyleIdx="5" presStyleCnt="10"/>
      <dgm:spPr/>
      <dgm:t>
        <a:bodyPr/>
        <a:lstStyle/>
        <a:p>
          <a:endParaRPr lang="en-US"/>
        </a:p>
      </dgm:t>
    </dgm:pt>
    <dgm:pt modelId="{03E8F39C-A590-2B4D-8CF5-852D91ECA303}" type="pres">
      <dgm:prSet presAssocID="{84C1CD68-AEB0-E84C-BBBB-4DBA2AE8F4B2}" presName="childText" presStyleLbl="bgAcc1" presStyleIdx="5" presStyleCnt="10" custScaleX="330655" custScaleY="68103" custLinFactNeighborX="1052" custLinFactNeighborY="13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67058-7A4C-D24C-B4A8-C167D5AE9A49}" type="pres">
      <dgm:prSet presAssocID="{71F123BB-BB41-C141-BAE7-57CE3912C62F}" presName="Name13" presStyleLbl="parChTrans1D2" presStyleIdx="6" presStyleCnt="10"/>
      <dgm:spPr/>
      <dgm:t>
        <a:bodyPr/>
        <a:lstStyle/>
        <a:p>
          <a:endParaRPr lang="en-US"/>
        </a:p>
      </dgm:t>
    </dgm:pt>
    <dgm:pt modelId="{B8F628AA-523F-5543-A495-1C27165F06BF}" type="pres">
      <dgm:prSet presAssocID="{F7402AD2-AFC8-734C-BA7D-C047C377BBE5}" presName="childText" presStyleLbl="bgAcc1" presStyleIdx="6" presStyleCnt="10" custScaleX="308863" custScaleY="90504" custLinFactNeighborX="10" custLinFactNeighborY="233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21B6C9-190C-884A-9FD8-2D401F5878B8}" type="pres">
      <dgm:prSet presAssocID="{2CB96497-CE1B-7D47-82F9-B360A047E65B}" presName="Name13" presStyleLbl="parChTrans1D2" presStyleIdx="7" presStyleCnt="10"/>
      <dgm:spPr/>
      <dgm:t>
        <a:bodyPr/>
        <a:lstStyle/>
        <a:p>
          <a:endParaRPr lang="en-US"/>
        </a:p>
      </dgm:t>
    </dgm:pt>
    <dgm:pt modelId="{886DC08B-9229-CE4D-84FA-B7C21E85F73F}" type="pres">
      <dgm:prSet presAssocID="{F5E75D6C-E3DC-3343-BD47-868A10901BD8}" presName="childText" presStyleLbl="bgAcc1" presStyleIdx="7" presStyleCnt="10" custScaleX="251436" custScaleY="71761" custLinFactNeighborX="2434" custLinFactNeighborY="24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EF8639-842F-774E-89FA-68557E31E98F}" type="pres">
      <dgm:prSet presAssocID="{171892D8-AF8C-5A40-9407-B79577BC3174}" presName="Name13" presStyleLbl="parChTrans1D2" presStyleIdx="8" presStyleCnt="10"/>
      <dgm:spPr/>
      <dgm:t>
        <a:bodyPr/>
        <a:lstStyle/>
        <a:p>
          <a:endParaRPr lang="en-US"/>
        </a:p>
      </dgm:t>
    </dgm:pt>
    <dgm:pt modelId="{1CAB39AD-11EF-B74A-8979-D34217C92023}" type="pres">
      <dgm:prSet presAssocID="{37947FAA-0FEC-FC41-B2EC-DE207FB57960}" presName="childText" presStyleLbl="bgAcc1" presStyleIdx="8" presStyleCnt="10" custScaleX="376719" custScaleY="70164" custLinFactNeighborX="520" custLinFactNeighborY="236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29C68D-DCD9-4545-AC4D-62A7DEA68B04}" type="pres">
      <dgm:prSet presAssocID="{79E683D7-F651-D947-ABEB-8C04086EB1B1}" presName="Name13" presStyleLbl="parChTrans1D2" presStyleIdx="9" presStyleCnt="10"/>
      <dgm:spPr/>
      <dgm:t>
        <a:bodyPr/>
        <a:lstStyle/>
        <a:p>
          <a:endParaRPr lang="en-US"/>
        </a:p>
      </dgm:t>
    </dgm:pt>
    <dgm:pt modelId="{F079B574-CDE3-1A43-B8EF-2314BD43248A}" type="pres">
      <dgm:prSet presAssocID="{E1238298-C45E-BF40-9C6B-D5F49925C0AC}" presName="childText" presStyleLbl="bgAcc1" presStyleIdx="9" presStyleCnt="10" custScaleX="387106" custScaleY="75927" custLinFactNeighborX="131" custLinFactNeighborY="185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973B21-8963-7744-964E-593905FBD5EE}" type="presOf" srcId="{6E648FCC-ECF0-E646-ABF2-3A6FA0EAC17C}" destId="{AB951D84-9175-1640-8391-596D4A69A462}" srcOrd="0" destOrd="0" presId="urn:microsoft.com/office/officeart/2005/8/layout/hierarchy3"/>
    <dgm:cxn modelId="{CCB95BB0-42A7-3248-B315-CD85A6733237}" type="presOf" srcId="{C268DEE3-F9C4-7C4E-9439-D92885BF4D24}" destId="{EE393992-DF5D-134A-BA0F-350FC7C2C17D}" srcOrd="0" destOrd="0" presId="urn:microsoft.com/office/officeart/2005/8/layout/hierarchy3"/>
    <dgm:cxn modelId="{500719A2-81B8-0942-A9DD-E021F86C07D1}" srcId="{AE741AEC-73CB-0D46-AEE0-A908D38454F9}" destId="{AF31B868-B568-4049-94EF-2210EF92D5B4}" srcOrd="0" destOrd="0" parTransId="{C268DEE3-F9C4-7C4E-9439-D92885BF4D24}" sibTransId="{0F2FDDCE-305D-414A-A830-9C7F605684F3}"/>
    <dgm:cxn modelId="{E9B07BC9-AA19-D94A-890B-0833EAECD6AE}" srcId="{AE741AEC-73CB-0D46-AEE0-A908D38454F9}" destId="{E1238298-C45E-BF40-9C6B-D5F49925C0AC}" srcOrd="6" destOrd="0" parTransId="{79E683D7-F651-D947-ABEB-8C04086EB1B1}" sibTransId="{2E74FE36-2C0F-B545-9DA8-EC978B1A7AFC}"/>
    <dgm:cxn modelId="{2AA8C638-0040-784E-8459-C125AF3D0AD3}" srcId="{AE741AEC-73CB-0D46-AEE0-A908D38454F9}" destId="{84C1CD68-AEB0-E84C-BBBB-4DBA2AE8F4B2}" srcOrd="2" destOrd="0" parTransId="{82A82A59-9D3C-044D-A930-FD8C3EC5264E}" sibTransId="{B6F4895C-51CD-B54F-B299-D2E3B07F5B3F}"/>
    <dgm:cxn modelId="{FBBB623E-C04D-BC48-B650-9B8416A884D4}" type="presOf" srcId="{AF31B868-B568-4049-94EF-2210EF92D5B4}" destId="{43367832-BDC5-A246-96D3-49F966A8A229}" srcOrd="0" destOrd="0" presId="urn:microsoft.com/office/officeart/2005/8/layout/hierarchy3"/>
    <dgm:cxn modelId="{3A64A911-A070-1348-B3A0-9C57BC15AA26}" srcId="{3A09E899-D8FC-FA44-A1EE-7B72AF919277}" destId="{AE741AEC-73CB-0D46-AEE0-A908D38454F9}" srcOrd="1" destOrd="0" parTransId="{1C5DA054-1A8A-414B-A8A9-E196E56B7882}" sibTransId="{13B73086-114B-FB4B-9DEE-320D4656767E}"/>
    <dgm:cxn modelId="{938887B9-56D6-D248-9707-5BA10BA68F64}" type="presOf" srcId="{E1238298-C45E-BF40-9C6B-D5F49925C0AC}" destId="{F079B574-CDE3-1A43-B8EF-2314BD43248A}" srcOrd="0" destOrd="0" presId="urn:microsoft.com/office/officeart/2005/8/layout/hierarchy3"/>
    <dgm:cxn modelId="{84C2A294-96CB-BD47-B4D4-31C1CAAD8AB1}" type="presOf" srcId="{82A82A59-9D3C-044D-A930-FD8C3EC5264E}" destId="{206C7036-92E2-A54D-9F1F-9B35A8367CC7}" srcOrd="0" destOrd="0" presId="urn:microsoft.com/office/officeart/2005/8/layout/hierarchy3"/>
    <dgm:cxn modelId="{E9D54B69-B894-9B41-88AA-DB41A3623ABA}" type="presOf" srcId="{3A09E899-D8FC-FA44-A1EE-7B72AF919277}" destId="{84D7E291-0369-DA4A-B388-9E1F0E4AC2DC}" srcOrd="0" destOrd="0" presId="urn:microsoft.com/office/officeart/2005/8/layout/hierarchy3"/>
    <dgm:cxn modelId="{7C94A69B-3A3E-614F-AD4A-66BC09BC3DB0}" type="presOf" srcId="{F5E75D6C-E3DC-3343-BD47-868A10901BD8}" destId="{886DC08B-9229-CE4D-84FA-B7C21E85F73F}" srcOrd="0" destOrd="0" presId="urn:microsoft.com/office/officeart/2005/8/layout/hierarchy3"/>
    <dgm:cxn modelId="{2FA3D9FF-D7B4-0847-A2AE-1C75F4E87563}" type="presOf" srcId="{79E683D7-F651-D947-ABEB-8C04086EB1B1}" destId="{9229C68D-DCD9-4545-AC4D-62A7DEA68B04}" srcOrd="0" destOrd="0" presId="urn:microsoft.com/office/officeart/2005/8/layout/hierarchy3"/>
    <dgm:cxn modelId="{392A4F08-2F60-6A48-B239-7957104684E7}" type="presOf" srcId="{24AB08F5-41AB-1444-AE2D-942487435A06}" destId="{9B991B84-3D0F-1A43-AF30-0F24CFD376EC}" srcOrd="0" destOrd="0" presId="urn:microsoft.com/office/officeart/2005/8/layout/hierarchy3"/>
    <dgm:cxn modelId="{7E44E6E4-670D-2B4A-A14C-283322E672D6}" type="presOf" srcId="{17EBDF70-2E58-A148-A26F-D50D804400E1}" destId="{1CB75CDA-3695-1743-9A02-B9FA1574BD24}" srcOrd="0" destOrd="0" presId="urn:microsoft.com/office/officeart/2005/8/layout/hierarchy3"/>
    <dgm:cxn modelId="{831F2B45-688E-CB46-821E-A47AFDB5CADC}" srcId="{96A096CC-EE65-0C4E-9FA4-A921D58662C0}" destId="{DEAFBFB6-9EF2-734C-86E6-0EAD60C44581}" srcOrd="1" destOrd="0" parTransId="{6E648FCC-ECF0-E646-ABF2-3A6FA0EAC17C}" sibTransId="{BF8F8C6D-1D05-D942-A501-E48A19CF14EC}"/>
    <dgm:cxn modelId="{811A7970-0C18-D040-91EF-B91EF45FD08F}" srcId="{96A096CC-EE65-0C4E-9FA4-A921D58662C0}" destId="{0DB265B3-5D0C-A84C-9D12-FF9C5510C8DE}" srcOrd="2" destOrd="0" parTransId="{24AB08F5-41AB-1444-AE2D-942487435A06}" sibTransId="{AEEC1CB5-B070-944C-9A6B-B00370948608}"/>
    <dgm:cxn modelId="{A15D1C43-303D-094E-A46C-4BFE5479D370}" srcId="{3A09E899-D8FC-FA44-A1EE-7B72AF919277}" destId="{96A096CC-EE65-0C4E-9FA4-A921D58662C0}" srcOrd="0" destOrd="0" parTransId="{4D29F24D-027B-F24F-A685-EB835B30BC83}" sibTransId="{4C5914E5-9D59-D746-BBAE-9CC58E9494B9}"/>
    <dgm:cxn modelId="{60F1D88B-B890-C64B-81B6-D5879065001D}" srcId="{96A096CC-EE65-0C4E-9FA4-A921D58662C0}" destId="{79604E1A-4D3D-5446-A00C-6DA9E53DA786}" srcOrd="0" destOrd="0" parTransId="{17EBDF70-2E58-A148-A26F-D50D804400E1}" sibTransId="{0168E9DC-E0B9-D748-9888-B09E2CA857AB}"/>
    <dgm:cxn modelId="{246A714F-E5AF-9047-8BD4-31F82611CD2F}" srcId="{AE741AEC-73CB-0D46-AEE0-A908D38454F9}" destId="{F7402AD2-AFC8-734C-BA7D-C047C377BBE5}" srcOrd="3" destOrd="0" parTransId="{71F123BB-BB41-C141-BAE7-57CE3912C62F}" sibTransId="{64455438-8ACA-6647-9746-D1304A304186}"/>
    <dgm:cxn modelId="{44D9E1B1-AFC4-824A-9109-975D582066F0}" type="presOf" srcId="{2CB96497-CE1B-7D47-82F9-B360A047E65B}" destId="{1421B6C9-190C-884A-9FD8-2D401F5878B8}" srcOrd="0" destOrd="0" presId="urn:microsoft.com/office/officeart/2005/8/layout/hierarchy3"/>
    <dgm:cxn modelId="{955DCD7A-67A1-F543-8042-E5B04C65C0CA}" type="presOf" srcId="{DEAFBFB6-9EF2-734C-86E6-0EAD60C44581}" destId="{1765A1B6-C37A-BB41-893E-8119634DEB5F}" srcOrd="0" destOrd="0" presId="urn:microsoft.com/office/officeart/2005/8/layout/hierarchy3"/>
    <dgm:cxn modelId="{70107217-96A7-1C4B-B561-44D5D5B8BCB1}" srcId="{AE741AEC-73CB-0D46-AEE0-A908D38454F9}" destId="{F5E75D6C-E3DC-3343-BD47-868A10901BD8}" srcOrd="4" destOrd="0" parTransId="{2CB96497-CE1B-7D47-82F9-B360A047E65B}" sibTransId="{0AFC245A-C220-A842-B128-5BE6E17B6735}"/>
    <dgm:cxn modelId="{6BC79878-CA28-9B4E-9881-FCD0BF4D1543}" type="presOf" srcId="{96A096CC-EE65-0C4E-9FA4-A921D58662C0}" destId="{4288F165-C6B3-8D4B-A71D-EB0127C7D3C4}" srcOrd="0" destOrd="0" presId="urn:microsoft.com/office/officeart/2005/8/layout/hierarchy3"/>
    <dgm:cxn modelId="{70BDCD8F-88B6-3E4A-BA45-8FE3A1F2B0FD}" type="presOf" srcId="{AE741AEC-73CB-0D46-AEE0-A908D38454F9}" destId="{5AFDF52E-17C7-C047-8040-DEB457259C76}" srcOrd="1" destOrd="0" presId="urn:microsoft.com/office/officeart/2005/8/layout/hierarchy3"/>
    <dgm:cxn modelId="{83681E4C-9FCD-EB43-93B8-3A3B8EFBCD66}" type="presOf" srcId="{AE741AEC-73CB-0D46-AEE0-A908D38454F9}" destId="{7894A72F-9172-7D4A-A2F5-7733E77B2F59}" srcOrd="0" destOrd="0" presId="urn:microsoft.com/office/officeart/2005/8/layout/hierarchy3"/>
    <dgm:cxn modelId="{B9846D43-E345-164E-A09D-F12A3004C650}" type="presOf" srcId="{71F123BB-BB41-C141-BAE7-57CE3912C62F}" destId="{9AF67058-7A4C-D24C-B4A8-C167D5AE9A49}" srcOrd="0" destOrd="0" presId="urn:microsoft.com/office/officeart/2005/8/layout/hierarchy3"/>
    <dgm:cxn modelId="{A02EE1C3-49F7-A743-B140-914293F3B846}" srcId="{AE741AEC-73CB-0D46-AEE0-A908D38454F9}" destId="{37947FAA-0FEC-FC41-B2EC-DE207FB57960}" srcOrd="5" destOrd="0" parTransId="{171892D8-AF8C-5A40-9407-B79577BC3174}" sibTransId="{CB2EDA1B-1308-5F4D-9C82-D61BEC0C549F}"/>
    <dgm:cxn modelId="{FE5FB68A-BD75-824A-ADA6-7CC0C484B733}" type="presOf" srcId="{0DB265B3-5D0C-A84C-9D12-FF9C5510C8DE}" destId="{8A8EF13D-9427-5B41-BF6F-277277755251}" srcOrd="0" destOrd="0" presId="urn:microsoft.com/office/officeart/2005/8/layout/hierarchy3"/>
    <dgm:cxn modelId="{34515F13-ED4B-1740-9B96-A2CF447493EA}" type="presOf" srcId="{171892D8-AF8C-5A40-9407-B79577BC3174}" destId="{5EEF8639-842F-774E-89FA-68557E31E98F}" srcOrd="0" destOrd="0" presId="urn:microsoft.com/office/officeart/2005/8/layout/hierarchy3"/>
    <dgm:cxn modelId="{09267D07-1B3B-3644-822F-B08126023CEA}" type="presOf" srcId="{79604E1A-4D3D-5446-A00C-6DA9E53DA786}" destId="{253E3E56-BDC5-3B47-A08B-7572FB609AD6}" srcOrd="0" destOrd="0" presId="urn:microsoft.com/office/officeart/2005/8/layout/hierarchy3"/>
    <dgm:cxn modelId="{CEA0505F-0B0A-ED4B-9918-FB97573A949F}" type="presOf" srcId="{37947FAA-0FEC-FC41-B2EC-DE207FB57960}" destId="{1CAB39AD-11EF-B74A-8979-D34217C92023}" srcOrd="0" destOrd="0" presId="urn:microsoft.com/office/officeart/2005/8/layout/hierarchy3"/>
    <dgm:cxn modelId="{AB49DA02-C0C1-B745-A7B9-D43FAE60CFC8}" type="presOf" srcId="{2139BE2F-9168-C245-86BB-A11BC862905A}" destId="{E5643D59-3549-3444-8698-042E64E42875}" srcOrd="0" destOrd="0" presId="urn:microsoft.com/office/officeart/2005/8/layout/hierarchy3"/>
    <dgm:cxn modelId="{905D3A0A-DB8F-8A48-A37B-4F2C960C0423}" type="presOf" srcId="{55DBBEEB-B48E-0A44-AA0C-330570D31159}" destId="{A395C2E9-EBC2-EB4F-A8D6-1F1674A3F5FA}" srcOrd="0" destOrd="0" presId="urn:microsoft.com/office/officeart/2005/8/layout/hierarchy3"/>
    <dgm:cxn modelId="{DEAAD822-B397-5649-A5A6-964FD8E91C89}" type="presOf" srcId="{96A096CC-EE65-0C4E-9FA4-A921D58662C0}" destId="{7C080C6F-481C-384A-8BEF-5A8FF46CB686}" srcOrd="1" destOrd="0" presId="urn:microsoft.com/office/officeart/2005/8/layout/hierarchy3"/>
    <dgm:cxn modelId="{B730BEE9-9715-E144-A883-BEB57B8765FB}" type="presOf" srcId="{F7402AD2-AFC8-734C-BA7D-C047C377BBE5}" destId="{B8F628AA-523F-5543-A495-1C27165F06BF}" srcOrd="0" destOrd="0" presId="urn:microsoft.com/office/officeart/2005/8/layout/hierarchy3"/>
    <dgm:cxn modelId="{14A00EA3-6D41-AE4F-80DE-65D9BFDDE9A8}" srcId="{AE741AEC-73CB-0D46-AEE0-A908D38454F9}" destId="{55DBBEEB-B48E-0A44-AA0C-330570D31159}" srcOrd="1" destOrd="0" parTransId="{2139BE2F-9168-C245-86BB-A11BC862905A}" sibTransId="{B8F59B01-0B94-1C40-8BA2-AAB971399FC7}"/>
    <dgm:cxn modelId="{EFF85652-C978-AE4A-B01D-7459EB4D772E}" type="presOf" srcId="{84C1CD68-AEB0-E84C-BBBB-4DBA2AE8F4B2}" destId="{03E8F39C-A590-2B4D-8CF5-852D91ECA303}" srcOrd="0" destOrd="0" presId="urn:microsoft.com/office/officeart/2005/8/layout/hierarchy3"/>
    <dgm:cxn modelId="{366C5AAC-FF87-5E44-8BC6-D47B4C654BF4}" type="presParOf" srcId="{84D7E291-0369-DA4A-B388-9E1F0E4AC2DC}" destId="{2BE65A34-2073-6C46-89D5-90990F139DC4}" srcOrd="0" destOrd="0" presId="urn:microsoft.com/office/officeart/2005/8/layout/hierarchy3"/>
    <dgm:cxn modelId="{FFCDA2D7-C189-374F-98DA-D0405F0B47F0}" type="presParOf" srcId="{2BE65A34-2073-6C46-89D5-90990F139DC4}" destId="{8C6462BC-9AE3-3146-B6B9-B7164178C990}" srcOrd="0" destOrd="0" presId="urn:microsoft.com/office/officeart/2005/8/layout/hierarchy3"/>
    <dgm:cxn modelId="{D8B39C0F-A4B3-9E4A-B6DC-45BFF3C8BD43}" type="presParOf" srcId="{8C6462BC-9AE3-3146-B6B9-B7164178C990}" destId="{4288F165-C6B3-8D4B-A71D-EB0127C7D3C4}" srcOrd="0" destOrd="0" presId="urn:microsoft.com/office/officeart/2005/8/layout/hierarchy3"/>
    <dgm:cxn modelId="{4F03ED7C-85BB-7B46-BDF2-A18F1CFD0895}" type="presParOf" srcId="{8C6462BC-9AE3-3146-B6B9-B7164178C990}" destId="{7C080C6F-481C-384A-8BEF-5A8FF46CB686}" srcOrd="1" destOrd="0" presId="urn:microsoft.com/office/officeart/2005/8/layout/hierarchy3"/>
    <dgm:cxn modelId="{305E34E1-3550-0742-A470-2DCC2E05FC7C}" type="presParOf" srcId="{2BE65A34-2073-6C46-89D5-90990F139DC4}" destId="{81FDCB98-9EAB-4E48-A416-322B3B9D0F97}" srcOrd="1" destOrd="0" presId="urn:microsoft.com/office/officeart/2005/8/layout/hierarchy3"/>
    <dgm:cxn modelId="{E204058B-19EE-6341-B942-251EFEE38FFC}" type="presParOf" srcId="{81FDCB98-9EAB-4E48-A416-322B3B9D0F97}" destId="{1CB75CDA-3695-1743-9A02-B9FA1574BD24}" srcOrd="0" destOrd="0" presId="urn:microsoft.com/office/officeart/2005/8/layout/hierarchy3"/>
    <dgm:cxn modelId="{2009EB5B-748F-A742-A23B-78042E9475EA}" type="presParOf" srcId="{81FDCB98-9EAB-4E48-A416-322B3B9D0F97}" destId="{253E3E56-BDC5-3B47-A08B-7572FB609AD6}" srcOrd="1" destOrd="0" presId="urn:microsoft.com/office/officeart/2005/8/layout/hierarchy3"/>
    <dgm:cxn modelId="{203F6C56-2E82-594A-94DF-A8FFD342A159}" type="presParOf" srcId="{81FDCB98-9EAB-4E48-A416-322B3B9D0F97}" destId="{AB951D84-9175-1640-8391-596D4A69A462}" srcOrd="2" destOrd="0" presId="urn:microsoft.com/office/officeart/2005/8/layout/hierarchy3"/>
    <dgm:cxn modelId="{479556CE-63E3-D24C-B5D3-ACD1297D43BD}" type="presParOf" srcId="{81FDCB98-9EAB-4E48-A416-322B3B9D0F97}" destId="{1765A1B6-C37A-BB41-893E-8119634DEB5F}" srcOrd="3" destOrd="0" presId="urn:microsoft.com/office/officeart/2005/8/layout/hierarchy3"/>
    <dgm:cxn modelId="{C6DDE04E-FC73-0647-90C0-31EE42A3AF4F}" type="presParOf" srcId="{81FDCB98-9EAB-4E48-A416-322B3B9D0F97}" destId="{9B991B84-3D0F-1A43-AF30-0F24CFD376EC}" srcOrd="4" destOrd="0" presId="urn:microsoft.com/office/officeart/2005/8/layout/hierarchy3"/>
    <dgm:cxn modelId="{9A8D92A4-5D78-7C42-837F-3B293C9A5225}" type="presParOf" srcId="{81FDCB98-9EAB-4E48-A416-322B3B9D0F97}" destId="{8A8EF13D-9427-5B41-BF6F-277277755251}" srcOrd="5" destOrd="0" presId="urn:microsoft.com/office/officeart/2005/8/layout/hierarchy3"/>
    <dgm:cxn modelId="{19ACFBE7-73A0-6442-B166-9E5609ED6CD0}" type="presParOf" srcId="{84D7E291-0369-DA4A-B388-9E1F0E4AC2DC}" destId="{6B812914-4C6C-6041-9260-45EDC1BD2DD6}" srcOrd="1" destOrd="0" presId="urn:microsoft.com/office/officeart/2005/8/layout/hierarchy3"/>
    <dgm:cxn modelId="{69D6A92C-3F73-414E-A55A-6F786B6B32FC}" type="presParOf" srcId="{6B812914-4C6C-6041-9260-45EDC1BD2DD6}" destId="{5806619A-C979-954F-A695-F40C5724920C}" srcOrd="0" destOrd="0" presId="urn:microsoft.com/office/officeart/2005/8/layout/hierarchy3"/>
    <dgm:cxn modelId="{4599D859-9759-844F-870E-2334E8CF4138}" type="presParOf" srcId="{5806619A-C979-954F-A695-F40C5724920C}" destId="{7894A72F-9172-7D4A-A2F5-7733E77B2F59}" srcOrd="0" destOrd="0" presId="urn:microsoft.com/office/officeart/2005/8/layout/hierarchy3"/>
    <dgm:cxn modelId="{4877850E-2CB0-DD47-BEE6-F575D250332C}" type="presParOf" srcId="{5806619A-C979-954F-A695-F40C5724920C}" destId="{5AFDF52E-17C7-C047-8040-DEB457259C76}" srcOrd="1" destOrd="0" presId="urn:microsoft.com/office/officeart/2005/8/layout/hierarchy3"/>
    <dgm:cxn modelId="{6E1F54DD-6641-934C-A893-6C998B05D912}" type="presParOf" srcId="{6B812914-4C6C-6041-9260-45EDC1BD2DD6}" destId="{69FB63D1-85C7-0047-BD9A-8C78FB3290FE}" srcOrd="1" destOrd="0" presId="urn:microsoft.com/office/officeart/2005/8/layout/hierarchy3"/>
    <dgm:cxn modelId="{545CF918-3683-114D-86E6-C349BB94C533}" type="presParOf" srcId="{69FB63D1-85C7-0047-BD9A-8C78FB3290FE}" destId="{EE393992-DF5D-134A-BA0F-350FC7C2C17D}" srcOrd="0" destOrd="0" presId="urn:microsoft.com/office/officeart/2005/8/layout/hierarchy3"/>
    <dgm:cxn modelId="{068F1D03-33B2-234C-9E35-ED1D7EEB3C78}" type="presParOf" srcId="{69FB63D1-85C7-0047-BD9A-8C78FB3290FE}" destId="{43367832-BDC5-A246-96D3-49F966A8A229}" srcOrd="1" destOrd="0" presId="urn:microsoft.com/office/officeart/2005/8/layout/hierarchy3"/>
    <dgm:cxn modelId="{D096FE82-D54D-F94F-BDCE-A9BACFA1400D}" type="presParOf" srcId="{69FB63D1-85C7-0047-BD9A-8C78FB3290FE}" destId="{E5643D59-3549-3444-8698-042E64E42875}" srcOrd="2" destOrd="0" presId="urn:microsoft.com/office/officeart/2005/8/layout/hierarchy3"/>
    <dgm:cxn modelId="{265938F3-D2C5-414D-A2A6-B4F39443C3B6}" type="presParOf" srcId="{69FB63D1-85C7-0047-BD9A-8C78FB3290FE}" destId="{A395C2E9-EBC2-EB4F-A8D6-1F1674A3F5FA}" srcOrd="3" destOrd="0" presId="urn:microsoft.com/office/officeart/2005/8/layout/hierarchy3"/>
    <dgm:cxn modelId="{3175A856-E0C8-FC4F-B384-E1384DBD3E09}" type="presParOf" srcId="{69FB63D1-85C7-0047-BD9A-8C78FB3290FE}" destId="{206C7036-92E2-A54D-9F1F-9B35A8367CC7}" srcOrd="4" destOrd="0" presId="urn:microsoft.com/office/officeart/2005/8/layout/hierarchy3"/>
    <dgm:cxn modelId="{E1716D6F-C34D-9748-B755-AAF8F43B2181}" type="presParOf" srcId="{69FB63D1-85C7-0047-BD9A-8C78FB3290FE}" destId="{03E8F39C-A590-2B4D-8CF5-852D91ECA303}" srcOrd="5" destOrd="0" presId="urn:microsoft.com/office/officeart/2005/8/layout/hierarchy3"/>
    <dgm:cxn modelId="{16F7C489-A223-5F45-9A26-0BB0AE644228}" type="presParOf" srcId="{69FB63D1-85C7-0047-BD9A-8C78FB3290FE}" destId="{9AF67058-7A4C-D24C-B4A8-C167D5AE9A49}" srcOrd="6" destOrd="0" presId="urn:microsoft.com/office/officeart/2005/8/layout/hierarchy3"/>
    <dgm:cxn modelId="{081FE72B-C3C2-6044-87EF-DF8E9511EAEC}" type="presParOf" srcId="{69FB63D1-85C7-0047-BD9A-8C78FB3290FE}" destId="{B8F628AA-523F-5543-A495-1C27165F06BF}" srcOrd="7" destOrd="0" presId="urn:microsoft.com/office/officeart/2005/8/layout/hierarchy3"/>
    <dgm:cxn modelId="{8BE562C6-4A78-AC4C-B4DE-2C4344207DFE}" type="presParOf" srcId="{69FB63D1-85C7-0047-BD9A-8C78FB3290FE}" destId="{1421B6C9-190C-884A-9FD8-2D401F5878B8}" srcOrd="8" destOrd="0" presId="urn:microsoft.com/office/officeart/2005/8/layout/hierarchy3"/>
    <dgm:cxn modelId="{79276451-F637-A74D-BF74-62DFD2E2C70B}" type="presParOf" srcId="{69FB63D1-85C7-0047-BD9A-8C78FB3290FE}" destId="{886DC08B-9229-CE4D-84FA-B7C21E85F73F}" srcOrd="9" destOrd="0" presId="urn:microsoft.com/office/officeart/2005/8/layout/hierarchy3"/>
    <dgm:cxn modelId="{1CA9A245-CD7A-9649-8DE0-3FC0730C62C0}" type="presParOf" srcId="{69FB63D1-85C7-0047-BD9A-8C78FB3290FE}" destId="{5EEF8639-842F-774E-89FA-68557E31E98F}" srcOrd="10" destOrd="0" presId="urn:microsoft.com/office/officeart/2005/8/layout/hierarchy3"/>
    <dgm:cxn modelId="{3A9970AF-45DB-AF46-99A7-3EA6900F1731}" type="presParOf" srcId="{69FB63D1-85C7-0047-BD9A-8C78FB3290FE}" destId="{1CAB39AD-11EF-B74A-8979-D34217C92023}" srcOrd="11" destOrd="0" presId="urn:microsoft.com/office/officeart/2005/8/layout/hierarchy3"/>
    <dgm:cxn modelId="{1518FBD0-0810-A040-988E-41C39A853D2F}" type="presParOf" srcId="{69FB63D1-85C7-0047-BD9A-8C78FB3290FE}" destId="{9229C68D-DCD9-4545-AC4D-62A7DEA68B04}" srcOrd="12" destOrd="0" presId="urn:microsoft.com/office/officeart/2005/8/layout/hierarchy3"/>
    <dgm:cxn modelId="{18E5A1AE-7287-F64C-A238-B495B6284097}" type="presParOf" srcId="{69FB63D1-85C7-0047-BD9A-8C78FB3290FE}" destId="{F079B574-CDE3-1A43-B8EF-2314BD43248A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B2DBDC-DCA6-4D45-80A1-CE81F78B1BCB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6138D5-968D-F043-95B7-3013A8E79339}">
      <dgm:prSet phldrT="[Text]" custT="1"/>
      <dgm:spPr/>
      <dgm:t>
        <a:bodyPr/>
        <a:lstStyle/>
        <a:p>
          <a:r>
            <a:rPr lang="en-US" sz="3200" b="1" dirty="0" smtClean="0"/>
            <a:t>Two Types </a:t>
          </a:r>
          <a:endParaRPr lang="en-US" sz="3200" b="1" dirty="0"/>
        </a:p>
      </dgm:t>
    </dgm:pt>
    <dgm:pt modelId="{C108DC7F-E3F5-6741-950E-BF99845BD2A5}" type="parTrans" cxnId="{3E115117-4A69-5E4E-802E-0DD9FC6AF04C}">
      <dgm:prSet/>
      <dgm:spPr/>
      <dgm:t>
        <a:bodyPr/>
        <a:lstStyle/>
        <a:p>
          <a:endParaRPr lang="en-US"/>
        </a:p>
      </dgm:t>
    </dgm:pt>
    <dgm:pt modelId="{AED32B48-565A-BA4C-B045-BE838C374ACA}" type="sibTrans" cxnId="{3E115117-4A69-5E4E-802E-0DD9FC6AF04C}">
      <dgm:prSet/>
      <dgm:spPr/>
      <dgm:t>
        <a:bodyPr/>
        <a:lstStyle/>
        <a:p>
          <a:endParaRPr lang="en-US"/>
        </a:p>
      </dgm:t>
    </dgm:pt>
    <dgm:pt modelId="{C1F1FC8F-C1E2-A54F-8B19-1BFE6EF71AF1}">
      <dgm:prSet phldrT="[Text]"/>
      <dgm:spPr/>
      <dgm:t>
        <a:bodyPr/>
        <a:lstStyle/>
        <a:p>
          <a:r>
            <a:rPr lang="en-US" b="1" dirty="0" smtClean="0"/>
            <a:t>Investor Owned Utilities (IOUs): </a:t>
          </a:r>
        </a:p>
        <a:p>
          <a:r>
            <a:rPr lang="en-US" b="1" dirty="0" smtClean="0"/>
            <a:t>1) PG&amp;E</a:t>
          </a:r>
        </a:p>
        <a:p>
          <a:r>
            <a:rPr lang="en-US" b="1" dirty="0" smtClean="0"/>
            <a:t>2) SCE</a:t>
          </a:r>
        </a:p>
      </dgm:t>
    </dgm:pt>
    <dgm:pt modelId="{66DB980F-C967-0745-8FC4-05F4A1476376}" type="parTrans" cxnId="{122A6459-4713-794D-B87F-0550F9DF62E3}">
      <dgm:prSet/>
      <dgm:spPr/>
      <dgm:t>
        <a:bodyPr/>
        <a:lstStyle/>
        <a:p>
          <a:endParaRPr lang="en-US"/>
        </a:p>
      </dgm:t>
    </dgm:pt>
    <dgm:pt modelId="{05DCCD4B-7E5A-5B49-8E89-0493897E7802}" type="sibTrans" cxnId="{122A6459-4713-794D-B87F-0550F9DF62E3}">
      <dgm:prSet/>
      <dgm:spPr/>
      <dgm:t>
        <a:bodyPr/>
        <a:lstStyle/>
        <a:p>
          <a:endParaRPr lang="en-US"/>
        </a:p>
      </dgm:t>
    </dgm:pt>
    <dgm:pt modelId="{435DBCA9-172A-184D-9C3F-620898D3AC20}">
      <dgm:prSet phldrT="[Text]"/>
      <dgm:spPr/>
      <dgm:t>
        <a:bodyPr/>
        <a:lstStyle/>
        <a:p>
          <a:r>
            <a:rPr lang="en-US" b="1" dirty="0" smtClean="0"/>
            <a:t>Publically Owned Utilities (POUs):</a:t>
          </a:r>
        </a:p>
        <a:p>
          <a:r>
            <a:rPr lang="en-US" b="1" dirty="0" smtClean="0"/>
            <a:t>1) Los Angeles Department of Water and Power </a:t>
          </a:r>
        </a:p>
        <a:p>
          <a:r>
            <a:rPr lang="en-US" b="1" dirty="0" smtClean="0"/>
            <a:t>2) Sacramento Municipal Utility District</a:t>
          </a:r>
          <a:endParaRPr lang="en-US" b="1" dirty="0"/>
        </a:p>
      </dgm:t>
    </dgm:pt>
    <dgm:pt modelId="{5A5F2903-CE36-9D4E-AB22-2C9078A748BE}" type="sibTrans" cxnId="{7AC918C1-FFEE-0049-8EA1-DEA1608B158B}">
      <dgm:prSet/>
      <dgm:spPr/>
      <dgm:t>
        <a:bodyPr/>
        <a:lstStyle/>
        <a:p>
          <a:endParaRPr lang="en-US"/>
        </a:p>
      </dgm:t>
    </dgm:pt>
    <dgm:pt modelId="{B6C2D31E-1D22-AC44-9F3E-D0204D63E0E5}" type="parTrans" cxnId="{7AC918C1-FFEE-0049-8EA1-DEA1608B158B}">
      <dgm:prSet/>
      <dgm:spPr/>
      <dgm:t>
        <a:bodyPr/>
        <a:lstStyle/>
        <a:p>
          <a:endParaRPr lang="en-US"/>
        </a:p>
      </dgm:t>
    </dgm:pt>
    <dgm:pt modelId="{6D041E6F-9099-2B47-A996-CF213532F729}" type="pres">
      <dgm:prSet presAssocID="{5AB2DBDC-DCA6-4D45-80A1-CE81F78B1BC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91BA02E-338F-1746-B3E4-ED2953D89BED}" type="pres">
      <dgm:prSet presAssocID="{846138D5-968D-F043-95B7-3013A8E79339}" presName="hierRoot1" presStyleCnt="0"/>
      <dgm:spPr/>
    </dgm:pt>
    <dgm:pt modelId="{DFD749E5-434A-A149-9603-AB498C95E847}" type="pres">
      <dgm:prSet presAssocID="{846138D5-968D-F043-95B7-3013A8E79339}" presName="composite" presStyleCnt="0"/>
      <dgm:spPr/>
    </dgm:pt>
    <dgm:pt modelId="{564038AE-5B6F-3D46-8123-29516415BB2C}" type="pres">
      <dgm:prSet presAssocID="{846138D5-968D-F043-95B7-3013A8E79339}" presName="background" presStyleLbl="node0" presStyleIdx="0" presStyleCnt="1"/>
      <dgm:spPr/>
    </dgm:pt>
    <dgm:pt modelId="{96159F14-42B1-954E-9D37-4B0248A62FE2}" type="pres">
      <dgm:prSet presAssocID="{846138D5-968D-F043-95B7-3013A8E79339}" presName="text" presStyleLbl="fgAcc0" presStyleIdx="0" presStyleCnt="1" custScaleX="53330" custScaleY="395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E7E45D-3981-0A42-9CE3-94CA311CCFCB}" type="pres">
      <dgm:prSet presAssocID="{846138D5-968D-F043-95B7-3013A8E79339}" presName="hierChild2" presStyleCnt="0"/>
      <dgm:spPr/>
    </dgm:pt>
    <dgm:pt modelId="{0FEEC06B-B1A9-DA4F-8564-4E97C7A6D7D4}" type="pres">
      <dgm:prSet presAssocID="{66DB980F-C967-0745-8FC4-05F4A1476376}" presName="Name10" presStyleLbl="parChTrans1D2" presStyleIdx="0" presStyleCnt="2"/>
      <dgm:spPr/>
      <dgm:t>
        <a:bodyPr/>
        <a:lstStyle/>
        <a:p>
          <a:endParaRPr lang="en-US"/>
        </a:p>
      </dgm:t>
    </dgm:pt>
    <dgm:pt modelId="{D25CE00C-7DE1-5744-898D-04914395B4BB}" type="pres">
      <dgm:prSet presAssocID="{C1F1FC8F-C1E2-A54F-8B19-1BFE6EF71AF1}" presName="hierRoot2" presStyleCnt="0"/>
      <dgm:spPr/>
    </dgm:pt>
    <dgm:pt modelId="{260D6360-2A17-C341-AE34-7CB2D653EEDB}" type="pres">
      <dgm:prSet presAssocID="{C1F1FC8F-C1E2-A54F-8B19-1BFE6EF71AF1}" presName="composite2" presStyleCnt="0"/>
      <dgm:spPr/>
    </dgm:pt>
    <dgm:pt modelId="{603D102E-3804-554A-8CA3-1F19778C75DF}" type="pres">
      <dgm:prSet presAssocID="{C1F1FC8F-C1E2-A54F-8B19-1BFE6EF71AF1}" presName="background2" presStyleLbl="node2" presStyleIdx="0" presStyleCnt="2"/>
      <dgm:spPr/>
    </dgm:pt>
    <dgm:pt modelId="{8445C363-0049-0049-A95E-D9B727076140}" type="pres">
      <dgm:prSet presAssocID="{C1F1FC8F-C1E2-A54F-8B19-1BFE6EF71AF1}" presName="text2" presStyleLbl="fgAcc2" presStyleIdx="0" presStyleCnt="2" custScaleX="62735" custScaleY="60015" custLinFactNeighborX="-14089" custLinFactNeighborY="-10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F5F67-4974-4246-9DF2-5B03D4731E2A}" type="pres">
      <dgm:prSet presAssocID="{C1F1FC8F-C1E2-A54F-8B19-1BFE6EF71AF1}" presName="hierChild3" presStyleCnt="0"/>
      <dgm:spPr/>
    </dgm:pt>
    <dgm:pt modelId="{9A970E46-2777-E347-AACE-F1E7C7813523}" type="pres">
      <dgm:prSet presAssocID="{B6C2D31E-1D22-AC44-9F3E-D0204D63E0E5}" presName="Name10" presStyleLbl="parChTrans1D2" presStyleIdx="1" presStyleCnt="2"/>
      <dgm:spPr/>
      <dgm:t>
        <a:bodyPr/>
        <a:lstStyle/>
        <a:p>
          <a:endParaRPr lang="en-US"/>
        </a:p>
      </dgm:t>
    </dgm:pt>
    <dgm:pt modelId="{F732BC4D-3029-0C4A-BD0A-C2BDA0416994}" type="pres">
      <dgm:prSet presAssocID="{435DBCA9-172A-184D-9C3F-620898D3AC20}" presName="hierRoot2" presStyleCnt="0"/>
      <dgm:spPr/>
    </dgm:pt>
    <dgm:pt modelId="{76629A00-5CE6-214E-9446-F36499AB346C}" type="pres">
      <dgm:prSet presAssocID="{435DBCA9-172A-184D-9C3F-620898D3AC20}" presName="composite2" presStyleCnt="0"/>
      <dgm:spPr/>
    </dgm:pt>
    <dgm:pt modelId="{24C7525F-F052-864E-AA1B-198DB0892D48}" type="pres">
      <dgm:prSet presAssocID="{435DBCA9-172A-184D-9C3F-620898D3AC20}" presName="background2" presStyleLbl="node2" presStyleIdx="1" presStyleCnt="2"/>
      <dgm:spPr/>
    </dgm:pt>
    <dgm:pt modelId="{425FB284-DFC3-DF4F-8D6A-E0A42A589150}" type="pres">
      <dgm:prSet presAssocID="{435DBCA9-172A-184D-9C3F-620898D3AC20}" presName="text2" presStyleLbl="fgAcc2" presStyleIdx="1" presStyleCnt="2" custScaleX="58970" custScaleY="56794" custLinFactNeighborX="14564" custLinFactNeighborY="-10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21D6D6-2082-3246-A877-02311C1AED54}" type="pres">
      <dgm:prSet presAssocID="{435DBCA9-172A-184D-9C3F-620898D3AC20}" presName="hierChild3" presStyleCnt="0"/>
      <dgm:spPr/>
    </dgm:pt>
  </dgm:ptLst>
  <dgm:cxnLst>
    <dgm:cxn modelId="{0EEB0E73-E16E-2A49-A466-7EEA8DA2275B}" type="presOf" srcId="{66DB980F-C967-0745-8FC4-05F4A1476376}" destId="{0FEEC06B-B1A9-DA4F-8564-4E97C7A6D7D4}" srcOrd="0" destOrd="0" presId="urn:microsoft.com/office/officeart/2005/8/layout/hierarchy1"/>
    <dgm:cxn modelId="{7AC918C1-FFEE-0049-8EA1-DEA1608B158B}" srcId="{846138D5-968D-F043-95B7-3013A8E79339}" destId="{435DBCA9-172A-184D-9C3F-620898D3AC20}" srcOrd="1" destOrd="0" parTransId="{B6C2D31E-1D22-AC44-9F3E-D0204D63E0E5}" sibTransId="{5A5F2903-CE36-9D4E-AB22-2C9078A748BE}"/>
    <dgm:cxn modelId="{9EEBA6CD-B0C7-0F4C-A7ED-BC6080016383}" type="presOf" srcId="{C1F1FC8F-C1E2-A54F-8B19-1BFE6EF71AF1}" destId="{8445C363-0049-0049-A95E-D9B727076140}" srcOrd="0" destOrd="0" presId="urn:microsoft.com/office/officeart/2005/8/layout/hierarchy1"/>
    <dgm:cxn modelId="{89F12235-581B-2049-814E-4071F4331D4B}" type="presOf" srcId="{5AB2DBDC-DCA6-4D45-80A1-CE81F78B1BCB}" destId="{6D041E6F-9099-2B47-A996-CF213532F729}" srcOrd="0" destOrd="0" presId="urn:microsoft.com/office/officeart/2005/8/layout/hierarchy1"/>
    <dgm:cxn modelId="{390D09EA-7B41-2044-AF61-133EC43FD34F}" type="presOf" srcId="{435DBCA9-172A-184D-9C3F-620898D3AC20}" destId="{425FB284-DFC3-DF4F-8D6A-E0A42A589150}" srcOrd="0" destOrd="0" presId="urn:microsoft.com/office/officeart/2005/8/layout/hierarchy1"/>
    <dgm:cxn modelId="{CF26228B-7BA6-6845-857F-6540616CEDED}" type="presOf" srcId="{846138D5-968D-F043-95B7-3013A8E79339}" destId="{96159F14-42B1-954E-9D37-4B0248A62FE2}" srcOrd="0" destOrd="0" presId="urn:microsoft.com/office/officeart/2005/8/layout/hierarchy1"/>
    <dgm:cxn modelId="{3E115117-4A69-5E4E-802E-0DD9FC6AF04C}" srcId="{5AB2DBDC-DCA6-4D45-80A1-CE81F78B1BCB}" destId="{846138D5-968D-F043-95B7-3013A8E79339}" srcOrd="0" destOrd="0" parTransId="{C108DC7F-E3F5-6741-950E-BF99845BD2A5}" sibTransId="{AED32B48-565A-BA4C-B045-BE838C374ACA}"/>
    <dgm:cxn modelId="{6F159395-9135-8B4E-B7E0-82B89F6DC493}" type="presOf" srcId="{B6C2D31E-1D22-AC44-9F3E-D0204D63E0E5}" destId="{9A970E46-2777-E347-AACE-F1E7C7813523}" srcOrd="0" destOrd="0" presId="urn:microsoft.com/office/officeart/2005/8/layout/hierarchy1"/>
    <dgm:cxn modelId="{122A6459-4713-794D-B87F-0550F9DF62E3}" srcId="{846138D5-968D-F043-95B7-3013A8E79339}" destId="{C1F1FC8F-C1E2-A54F-8B19-1BFE6EF71AF1}" srcOrd="0" destOrd="0" parTransId="{66DB980F-C967-0745-8FC4-05F4A1476376}" sibTransId="{05DCCD4B-7E5A-5B49-8E89-0493897E7802}"/>
    <dgm:cxn modelId="{61C32004-7097-A54B-B26B-74AF1DA97599}" type="presParOf" srcId="{6D041E6F-9099-2B47-A996-CF213532F729}" destId="{D91BA02E-338F-1746-B3E4-ED2953D89BED}" srcOrd="0" destOrd="0" presId="urn:microsoft.com/office/officeart/2005/8/layout/hierarchy1"/>
    <dgm:cxn modelId="{BAB686A4-0D79-EA4C-AE21-8BC2AB6924B7}" type="presParOf" srcId="{D91BA02E-338F-1746-B3E4-ED2953D89BED}" destId="{DFD749E5-434A-A149-9603-AB498C95E847}" srcOrd="0" destOrd="0" presId="urn:microsoft.com/office/officeart/2005/8/layout/hierarchy1"/>
    <dgm:cxn modelId="{A4D8BA85-8A74-FE44-A207-EB030C173E55}" type="presParOf" srcId="{DFD749E5-434A-A149-9603-AB498C95E847}" destId="{564038AE-5B6F-3D46-8123-29516415BB2C}" srcOrd="0" destOrd="0" presId="urn:microsoft.com/office/officeart/2005/8/layout/hierarchy1"/>
    <dgm:cxn modelId="{957E2227-B7FD-984E-8FD4-BC230D44881C}" type="presParOf" srcId="{DFD749E5-434A-A149-9603-AB498C95E847}" destId="{96159F14-42B1-954E-9D37-4B0248A62FE2}" srcOrd="1" destOrd="0" presId="urn:microsoft.com/office/officeart/2005/8/layout/hierarchy1"/>
    <dgm:cxn modelId="{F73C35B4-92D4-E44A-A994-10E1FC59F986}" type="presParOf" srcId="{D91BA02E-338F-1746-B3E4-ED2953D89BED}" destId="{96E7E45D-3981-0A42-9CE3-94CA311CCFCB}" srcOrd="1" destOrd="0" presId="urn:microsoft.com/office/officeart/2005/8/layout/hierarchy1"/>
    <dgm:cxn modelId="{F5F15841-762A-0246-9BC0-FA3D018FD2BE}" type="presParOf" srcId="{96E7E45D-3981-0A42-9CE3-94CA311CCFCB}" destId="{0FEEC06B-B1A9-DA4F-8564-4E97C7A6D7D4}" srcOrd="0" destOrd="0" presId="urn:microsoft.com/office/officeart/2005/8/layout/hierarchy1"/>
    <dgm:cxn modelId="{E79995D5-3AB3-E243-A063-98800F7DCA26}" type="presParOf" srcId="{96E7E45D-3981-0A42-9CE3-94CA311CCFCB}" destId="{D25CE00C-7DE1-5744-898D-04914395B4BB}" srcOrd="1" destOrd="0" presId="urn:microsoft.com/office/officeart/2005/8/layout/hierarchy1"/>
    <dgm:cxn modelId="{14D91E46-2266-5C4F-A82E-BB4EBF4FA1B4}" type="presParOf" srcId="{D25CE00C-7DE1-5744-898D-04914395B4BB}" destId="{260D6360-2A17-C341-AE34-7CB2D653EEDB}" srcOrd="0" destOrd="0" presId="urn:microsoft.com/office/officeart/2005/8/layout/hierarchy1"/>
    <dgm:cxn modelId="{27ABCA98-94FC-514D-91FB-AEFBE2542BF1}" type="presParOf" srcId="{260D6360-2A17-C341-AE34-7CB2D653EEDB}" destId="{603D102E-3804-554A-8CA3-1F19778C75DF}" srcOrd="0" destOrd="0" presId="urn:microsoft.com/office/officeart/2005/8/layout/hierarchy1"/>
    <dgm:cxn modelId="{E33D4204-4EAC-2C47-BDA4-F151C1968F17}" type="presParOf" srcId="{260D6360-2A17-C341-AE34-7CB2D653EEDB}" destId="{8445C363-0049-0049-A95E-D9B727076140}" srcOrd="1" destOrd="0" presId="urn:microsoft.com/office/officeart/2005/8/layout/hierarchy1"/>
    <dgm:cxn modelId="{E376F2B5-046A-E84F-BA61-217266971192}" type="presParOf" srcId="{D25CE00C-7DE1-5744-898D-04914395B4BB}" destId="{753F5F67-4974-4246-9DF2-5B03D4731E2A}" srcOrd="1" destOrd="0" presId="urn:microsoft.com/office/officeart/2005/8/layout/hierarchy1"/>
    <dgm:cxn modelId="{635391D4-8BBA-0240-B87B-3E46847F842A}" type="presParOf" srcId="{96E7E45D-3981-0A42-9CE3-94CA311CCFCB}" destId="{9A970E46-2777-E347-AACE-F1E7C7813523}" srcOrd="2" destOrd="0" presId="urn:microsoft.com/office/officeart/2005/8/layout/hierarchy1"/>
    <dgm:cxn modelId="{934C53CF-D2F8-C348-A477-6948C76D03AF}" type="presParOf" srcId="{96E7E45D-3981-0A42-9CE3-94CA311CCFCB}" destId="{F732BC4D-3029-0C4A-BD0A-C2BDA0416994}" srcOrd="3" destOrd="0" presId="urn:microsoft.com/office/officeart/2005/8/layout/hierarchy1"/>
    <dgm:cxn modelId="{7F8CBBC8-B424-F148-9695-35FE7A68C58F}" type="presParOf" srcId="{F732BC4D-3029-0C4A-BD0A-C2BDA0416994}" destId="{76629A00-5CE6-214E-9446-F36499AB346C}" srcOrd="0" destOrd="0" presId="urn:microsoft.com/office/officeart/2005/8/layout/hierarchy1"/>
    <dgm:cxn modelId="{91C06998-17D5-534E-8BEF-0020E40B8A16}" type="presParOf" srcId="{76629A00-5CE6-214E-9446-F36499AB346C}" destId="{24C7525F-F052-864E-AA1B-198DB0892D48}" srcOrd="0" destOrd="0" presId="urn:microsoft.com/office/officeart/2005/8/layout/hierarchy1"/>
    <dgm:cxn modelId="{9BDFEB12-EE16-E749-9746-EC644327A41D}" type="presParOf" srcId="{76629A00-5CE6-214E-9446-F36499AB346C}" destId="{425FB284-DFC3-DF4F-8D6A-E0A42A589150}" srcOrd="1" destOrd="0" presId="urn:microsoft.com/office/officeart/2005/8/layout/hierarchy1"/>
    <dgm:cxn modelId="{0A332E2F-56E0-104B-9489-A2E4002BD9B2}" type="presParOf" srcId="{F732BC4D-3029-0C4A-BD0A-C2BDA0416994}" destId="{8D21D6D6-2082-3246-A877-02311C1AED5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AE1FDE-7BD5-D647-A969-7CB4419E8653}" type="doc">
      <dgm:prSet loTypeId="urn:microsoft.com/office/officeart/2005/8/layout/hierarchy2" loCatId="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379394B-07C3-8440-9323-B39A8CC5BABD}">
      <dgm:prSet phldrT="[Text]"/>
      <dgm:spPr>
        <a:solidFill>
          <a:srgbClr val="8BBC00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Most Common Reasons For a High Bill</a:t>
          </a:r>
          <a:endParaRPr lang="en-US" dirty="0">
            <a:solidFill>
              <a:srgbClr val="000000"/>
            </a:solidFill>
          </a:endParaRPr>
        </a:p>
      </dgm:t>
    </dgm:pt>
    <dgm:pt modelId="{48CEE5A2-C578-0244-9C5D-62842A9B07E1}" type="parTrans" cxnId="{7B576738-49B3-854A-B788-187824C3275E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8C1F72BC-777E-5E4E-93FA-F9341EA4DDC6}" type="sibTrans" cxnId="{7B576738-49B3-854A-B788-187824C3275E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E11A6C75-74EC-9E4B-9B1F-A922CB08C0F9}">
      <dgm:prSet phldrT="[Text]"/>
      <dgm:spPr>
        <a:solidFill>
          <a:srgbClr val="8DBFFF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Late or Missed Payment</a:t>
          </a:r>
          <a:endParaRPr lang="en-US" dirty="0">
            <a:solidFill>
              <a:srgbClr val="000000"/>
            </a:solidFill>
          </a:endParaRPr>
        </a:p>
      </dgm:t>
    </dgm:pt>
    <dgm:pt modelId="{72291501-126A-1442-9E4E-04A127D7429F}" type="parTrans" cxnId="{C41DF24F-0283-4E4C-8798-01BA6F18B4C5}">
      <dgm:prSet/>
      <dgm:spPr/>
      <dgm:t>
        <a:bodyPr/>
        <a:lstStyle/>
        <a:p>
          <a:endParaRPr lang="en-US" dirty="0">
            <a:solidFill>
              <a:srgbClr val="000000"/>
            </a:solidFill>
          </a:endParaRPr>
        </a:p>
      </dgm:t>
    </dgm:pt>
    <dgm:pt modelId="{21712BC7-0465-C340-AD11-D5878AD80EC1}" type="sibTrans" cxnId="{C41DF24F-0283-4E4C-8798-01BA6F18B4C5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684D3FF9-2BFF-E147-B0DF-C1F84C3550F5}">
      <dgm:prSet phldrT="[Text]"/>
      <dgm:spPr>
        <a:solidFill>
          <a:srgbClr val="8DBFFF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Estimated Bills</a:t>
          </a:r>
          <a:endParaRPr lang="en-US" dirty="0">
            <a:solidFill>
              <a:srgbClr val="000000"/>
            </a:solidFill>
          </a:endParaRPr>
        </a:p>
      </dgm:t>
    </dgm:pt>
    <dgm:pt modelId="{EA18F45F-D37C-3241-A201-564CF3F60223}" type="parTrans" cxnId="{C531EA41-08C6-974C-B9C9-F2041D4B4274}">
      <dgm:prSet/>
      <dgm:spPr/>
      <dgm:t>
        <a:bodyPr/>
        <a:lstStyle/>
        <a:p>
          <a:endParaRPr lang="en-US" dirty="0">
            <a:solidFill>
              <a:srgbClr val="000000"/>
            </a:solidFill>
          </a:endParaRPr>
        </a:p>
      </dgm:t>
    </dgm:pt>
    <dgm:pt modelId="{49F6E9BE-F602-4146-A3C2-F74190C66400}" type="sibTrans" cxnId="{C531EA41-08C6-974C-B9C9-F2041D4B4274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CC60DC1A-3956-5C4D-AC5F-89654A48316E}">
      <dgm:prSet phldrT="[Text]"/>
      <dgm:spPr>
        <a:solidFill>
          <a:srgbClr val="8DBFFF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Deposits</a:t>
          </a:r>
          <a:endParaRPr lang="en-US" dirty="0">
            <a:solidFill>
              <a:srgbClr val="000000"/>
            </a:solidFill>
          </a:endParaRPr>
        </a:p>
      </dgm:t>
    </dgm:pt>
    <dgm:pt modelId="{0612CE70-3C4D-3E48-8897-6C626A37B065}" type="parTrans" cxnId="{1F1813E5-A412-A84E-A472-8103BBB6D1F1}">
      <dgm:prSet/>
      <dgm:spPr/>
      <dgm:t>
        <a:bodyPr/>
        <a:lstStyle/>
        <a:p>
          <a:endParaRPr lang="en-US" dirty="0">
            <a:solidFill>
              <a:srgbClr val="000000"/>
            </a:solidFill>
          </a:endParaRPr>
        </a:p>
      </dgm:t>
    </dgm:pt>
    <dgm:pt modelId="{07F0EA70-F67E-7E4B-A405-51BD75A9D6AD}" type="sibTrans" cxnId="{1F1813E5-A412-A84E-A472-8103BBB6D1F1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CAF8BE3C-6CCE-5843-B58E-880E84F3BD24}">
      <dgm:prSet phldrT="[Text]"/>
      <dgm:spPr>
        <a:solidFill>
          <a:srgbClr val="8DBFFF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Another Tenant’s bill </a:t>
          </a:r>
          <a:endParaRPr lang="en-US" dirty="0">
            <a:solidFill>
              <a:srgbClr val="000000"/>
            </a:solidFill>
          </a:endParaRPr>
        </a:p>
      </dgm:t>
    </dgm:pt>
    <dgm:pt modelId="{D6478A4F-82C7-894D-8292-4DAB23715DC2}" type="sibTrans" cxnId="{48A129B7-D89A-9948-BF16-2D3CDF07352C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EE26E483-8D3D-2546-8C58-3E8AC9EA6398}" type="parTrans" cxnId="{48A129B7-D89A-9948-BF16-2D3CDF07352C}">
      <dgm:prSet/>
      <dgm:spPr/>
      <dgm:t>
        <a:bodyPr/>
        <a:lstStyle/>
        <a:p>
          <a:endParaRPr lang="en-US" dirty="0">
            <a:solidFill>
              <a:srgbClr val="000000"/>
            </a:solidFill>
          </a:endParaRPr>
        </a:p>
      </dgm:t>
    </dgm:pt>
    <dgm:pt modelId="{93FB56DD-9143-E744-851B-264939D2F62E}">
      <dgm:prSet/>
      <dgm:spPr>
        <a:solidFill>
          <a:srgbClr val="8DBFFF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Back</a:t>
          </a:r>
          <a:r>
            <a:rPr lang="en-US" baseline="0" dirty="0" smtClean="0">
              <a:solidFill>
                <a:schemeClr val="tx1"/>
              </a:solidFill>
            </a:rPr>
            <a:t> billed</a:t>
          </a:r>
          <a:endParaRPr lang="en-US" dirty="0">
            <a:solidFill>
              <a:schemeClr val="tx1"/>
            </a:solidFill>
          </a:endParaRPr>
        </a:p>
      </dgm:t>
    </dgm:pt>
    <dgm:pt modelId="{5298CA0F-BA1C-BF40-870D-45F173E328B8}" type="parTrans" cxnId="{A6CBB300-D83E-C748-B906-E6CDBDAC73FF}">
      <dgm:prSet/>
      <dgm:spPr/>
      <dgm:t>
        <a:bodyPr/>
        <a:lstStyle/>
        <a:p>
          <a:endParaRPr lang="en-US"/>
        </a:p>
      </dgm:t>
    </dgm:pt>
    <dgm:pt modelId="{C3B4A659-9AE1-3B42-8FBC-0909E187D7CD}" type="sibTrans" cxnId="{A6CBB300-D83E-C748-B906-E6CDBDAC73FF}">
      <dgm:prSet/>
      <dgm:spPr/>
      <dgm:t>
        <a:bodyPr/>
        <a:lstStyle/>
        <a:p>
          <a:endParaRPr lang="en-US"/>
        </a:p>
      </dgm:t>
    </dgm:pt>
    <dgm:pt modelId="{3FD759D4-F63A-4940-B868-19CF92F714C2}">
      <dgm:prSet phldrT="[Text]"/>
      <dgm:spPr>
        <a:solidFill>
          <a:srgbClr val="8DBFFF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Medical Baseline bill</a:t>
          </a:r>
          <a:endParaRPr lang="en-US" dirty="0">
            <a:solidFill>
              <a:srgbClr val="000000"/>
            </a:solidFill>
          </a:endParaRPr>
        </a:p>
      </dgm:t>
    </dgm:pt>
    <dgm:pt modelId="{7F5F1FF1-F99A-2247-9ED2-A281755DA920}" type="parTrans" cxnId="{4C968E51-1086-EA42-A88D-6434333CF1C1}">
      <dgm:prSet/>
      <dgm:spPr/>
      <dgm:t>
        <a:bodyPr/>
        <a:lstStyle/>
        <a:p>
          <a:endParaRPr lang="en-US"/>
        </a:p>
      </dgm:t>
    </dgm:pt>
    <dgm:pt modelId="{F579CBF7-4D34-EB46-8A09-BB54F63CBD0C}" type="sibTrans" cxnId="{4C968E51-1086-EA42-A88D-6434333CF1C1}">
      <dgm:prSet/>
      <dgm:spPr/>
      <dgm:t>
        <a:bodyPr/>
        <a:lstStyle/>
        <a:p>
          <a:endParaRPr lang="en-US"/>
        </a:p>
      </dgm:t>
    </dgm:pt>
    <dgm:pt modelId="{DC28E0CB-2CA6-014D-97FD-7DA688E6579C}" type="pres">
      <dgm:prSet presAssocID="{23AE1FDE-7BD5-D647-A969-7CB4419E865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3B5061-9914-8845-A0C0-B2EBF1398A7B}" type="pres">
      <dgm:prSet presAssocID="{9379394B-07C3-8440-9323-B39A8CC5BABD}" presName="root1" presStyleCnt="0"/>
      <dgm:spPr/>
    </dgm:pt>
    <dgm:pt modelId="{25442964-C059-AC47-8760-D4FCEF65E8B4}" type="pres">
      <dgm:prSet presAssocID="{9379394B-07C3-8440-9323-B39A8CC5BABD}" presName="LevelOneTextNode" presStyleLbl="node0" presStyleIdx="0" presStyleCnt="1" custScaleX="153539" custScaleY="222148" custLinFactNeighborX="-43443" custLinFactNeighborY="-38228">
        <dgm:presLayoutVars>
          <dgm:chPref val="3"/>
        </dgm:presLayoutVars>
      </dgm:prSet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B38916A9-4961-3B44-B7F6-AEC2054CED7D}" type="pres">
      <dgm:prSet presAssocID="{9379394B-07C3-8440-9323-B39A8CC5BABD}" presName="level2hierChild" presStyleCnt="0"/>
      <dgm:spPr/>
    </dgm:pt>
    <dgm:pt modelId="{2DFFCABD-CF4B-F040-8C10-45E5ABD8C7CF}" type="pres">
      <dgm:prSet presAssocID="{72291501-126A-1442-9E4E-04A127D7429F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EF52605C-63DF-5345-8963-0A5A255D2C6A}" type="pres">
      <dgm:prSet presAssocID="{72291501-126A-1442-9E4E-04A127D7429F}" presName="connTx" presStyleLbl="parChTrans1D2" presStyleIdx="0" presStyleCnt="6"/>
      <dgm:spPr/>
      <dgm:t>
        <a:bodyPr/>
        <a:lstStyle/>
        <a:p>
          <a:endParaRPr lang="en-US"/>
        </a:p>
      </dgm:t>
    </dgm:pt>
    <dgm:pt modelId="{3F24296D-41C7-5740-8D84-8F824CA7ED66}" type="pres">
      <dgm:prSet presAssocID="{E11A6C75-74EC-9E4B-9B1F-A922CB08C0F9}" presName="root2" presStyleCnt="0"/>
      <dgm:spPr/>
    </dgm:pt>
    <dgm:pt modelId="{A36E39CE-AB6D-2A49-8C75-CB37B349A74D}" type="pres">
      <dgm:prSet presAssocID="{E11A6C75-74EC-9E4B-9B1F-A922CB08C0F9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A058A1-037E-9C4F-94DE-330B9CBF769E}" type="pres">
      <dgm:prSet presAssocID="{E11A6C75-74EC-9E4B-9B1F-A922CB08C0F9}" presName="level3hierChild" presStyleCnt="0"/>
      <dgm:spPr/>
    </dgm:pt>
    <dgm:pt modelId="{85B1726B-787E-6B4A-9D8D-C65B3335492A}" type="pres">
      <dgm:prSet presAssocID="{EE26E483-8D3D-2546-8C58-3E8AC9EA6398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B6D6EEC6-98C2-F24D-9259-51780200089D}" type="pres">
      <dgm:prSet presAssocID="{EE26E483-8D3D-2546-8C58-3E8AC9EA6398}" presName="connTx" presStyleLbl="parChTrans1D2" presStyleIdx="1" presStyleCnt="6"/>
      <dgm:spPr/>
      <dgm:t>
        <a:bodyPr/>
        <a:lstStyle/>
        <a:p>
          <a:endParaRPr lang="en-US"/>
        </a:p>
      </dgm:t>
    </dgm:pt>
    <dgm:pt modelId="{90C7CC86-5FD1-204E-A2D4-F24B7A2C3289}" type="pres">
      <dgm:prSet presAssocID="{CAF8BE3C-6CCE-5843-B58E-880E84F3BD24}" presName="root2" presStyleCnt="0"/>
      <dgm:spPr/>
    </dgm:pt>
    <dgm:pt modelId="{4ECE824F-429E-E648-B3FA-BA861E821F2D}" type="pres">
      <dgm:prSet presAssocID="{CAF8BE3C-6CCE-5843-B58E-880E84F3BD24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3C5872-9C58-E24A-9B2C-61D06E10A1B6}" type="pres">
      <dgm:prSet presAssocID="{CAF8BE3C-6CCE-5843-B58E-880E84F3BD24}" presName="level3hierChild" presStyleCnt="0"/>
      <dgm:spPr/>
    </dgm:pt>
    <dgm:pt modelId="{27959F82-CC31-4A46-90B8-ECDDA962E717}" type="pres">
      <dgm:prSet presAssocID="{7F5F1FF1-F99A-2247-9ED2-A281755DA920}" presName="conn2-1" presStyleLbl="parChTrans1D2" presStyleIdx="2" presStyleCnt="6"/>
      <dgm:spPr/>
    </dgm:pt>
    <dgm:pt modelId="{B06D3BEB-F19A-2E40-A149-0A4D52F5DB27}" type="pres">
      <dgm:prSet presAssocID="{7F5F1FF1-F99A-2247-9ED2-A281755DA920}" presName="connTx" presStyleLbl="parChTrans1D2" presStyleIdx="2" presStyleCnt="6"/>
      <dgm:spPr/>
    </dgm:pt>
    <dgm:pt modelId="{717FFA62-9EE8-A549-9EAD-C7DD0219E95C}" type="pres">
      <dgm:prSet presAssocID="{3FD759D4-F63A-4940-B868-19CF92F714C2}" presName="root2" presStyleCnt="0"/>
      <dgm:spPr/>
    </dgm:pt>
    <dgm:pt modelId="{D0EAA6B1-5FB3-3147-BEAD-6C32F382D506}" type="pres">
      <dgm:prSet presAssocID="{3FD759D4-F63A-4940-B868-19CF92F714C2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499CAD-75AA-D941-A363-69AA26A176F8}" type="pres">
      <dgm:prSet presAssocID="{3FD759D4-F63A-4940-B868-19CF92F714C2}" presName="level3hierChild" presStyleCnt="0"/>
      <dgm:spPr/>
    </dgm:pt>
    <dgm:pt modelId="{37D896B2-DDFA-D340-BDF2-1E34D16A6BE4}" type="pres">
      <dgm:prSet presAssocID="{EA18F45F-D37C-3241-A201-564CF3F60223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A4821809-0203-DC42-8CAF-8B729CC57ADA}" type="pres">
      <dgm:prSet presAssocID="{EA18F45F-D37C-3241-A201-564CF3F60223}" presName="connTx" presStyleLbl="parChTrans1D2" presStyleIdx="3" presStyleCnt="6"/>
      <dgm:spPr/>
      <dgm:t>
        <a:bodyPr/>
        <a:lstStyle/>
        <a:p>
          <a:endParaRPr lang="en-US"/>
        </a:p>
      </dgm:t>
    </dgm:pt>
    <dgm:pt modelId="{CB0F73F3-707D-044A-BAA2-879526CC3F0A}" type="pres">
      <dgm:prSet presAssocID="{684D3FF9-2BFF-E147-B0DF-C1F84C3550F5}" presName="root2" presStyleCnt="0"/>
      <dgm:spPr/>
    </dgm:pt>
    <dgm:pt modelId="{8C18C8C4-C458-0448-9BDD-6E0B774BE12B}" type="pres">
      <dgm:prSet presAssocID="{684D3FF9-2BFF-E147-B0DF-C1F84C3550F5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65EC3E-7E37-E743-BE10-64684128DE60}" type="pres">
      <dgm:prSet presAssocID="{684D3FF9-2BFF-E147-B0DF-C1F84C3550F5}" presName="level3hierChild" presStyleCnt="0"/>
      <dgm:spPr/>
    </dgm:pt>
    <dgm:pt modelId="{76D064E6-6668-5E4F-AE47-9CEA3AFA7818}" type="pres">
      <dgm:prSet presAssocID="{0612CE70-3C4D-3E48-8897-6C626A37B065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05BFBA83-4EB2-764C-82FD-C2A7EF0509DA}" type="pres">
      <dgm:prSet presAssocID="{0612CE70-3C4D-3E48-8897-6C626A37B065}" presName="connTx" presStyleLbl="parChTrans1D2" presStyleIdx="4" presStyleCnt="6"/>
      <dgm:spPr/>
      <dgm:t>
        <a:bodyPr/>
        <a:lstStyle/>
        <a:p>
          <a:endParaRPr lang="en-US"/>
        </a:p>
      </dgm:t>
    </dgm:pt>
    <dgm:pt modelId="{F8646097-68CA-D64C-81A1-5F9A69B06C28}" type="pres">
      <dgm:prSet presAssocID="{CC60DC1A-3956-5C4D-AC5F-89654A48316E}" presName="root2" presStyleCnt="0"/>
      <dgm:spPr/>
    </dgm:pt>
    <dgm:pt modelId="{AFB4B2C8-E03B-EB4A-B002-FE3802BA5D42}" type="pres">
      <dgm:prSet presAssocID="{CC60DC1A-3956-5C4D-AC5F-89654A48316E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1689DB-1E7D-7A42-8B63-C70C1C677707}" type="pres">
      <dgm:prSet presAssocID="{CC60DC1A-3956-5C4D-AC5F-89654A48316E}" presName="level3hierChild" presStyleCnt="0"/>
      <dgm:spPr/>
    </dgm:pt>
    <dgm:pt modelId="{56F69945-8820-7A45-B0DF-B33BC5641D09}" type="pres">
      <dgm:prSet presAssocID="{5298CA0F-BA1C-BF40-870D-45F173E328B8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084D75F6-71E1-8E43-A5E8-00F2154D09DE}" type="pres">
      <dgm:prSet presAssocID="{5298CA0F-BA1C-BF40-870D-45F173E328B8}" presName="connTx" presStyleLbl="parChTrans1D2" presStyleIdx="5" presStyleCnt="6"/>
      <dgm:spPr/>
      <dgm:t>
        <a:bodyPr/>
        <a:lstStyle/>
        <a:p>
          <a:endParaRPr lang="en-US"/>
        </a:p>
      </dgm:t>
    </dgm:pt>
    <dgm:pt modelId="{9E489A44-9CDE-B148-800E-C16AA0F2CD98}" type="pres">
      <dgm:prSet presAssocID="{93FB56DD-9143-E744-851B-264939D2F62E}" presName="root2" presStyleCnt="0"/>
      <dgm:spPr/>
    </dgm:pt>
    <dgm:pt modelId="{32998353-4893-D449-A66F-016F0926B1D9}" type="pres">
      <dgm:prSet presAssocID="{93FB56DD-9143-E744-851B-264939D2F62E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8E98BA-C56F-8948-A2B9-3B63F02F307E}" type="pres">
      <dgm:prSet presAssocID="{93FB56DD-9143-E744-851B-264939D2F62E}" presName="level3hierChild" presStyleCnt="0"/>
      <dgm:spPr/>
    </dgm:pt>
  </dgm:ptLst>
  <dgm:cxnLst>
    <dgm:cxn modelId="{87CE327D-C866-8F40-AE2A-A9FB00116B91}" type="presOf" srcId="{5298CA0F-BA1C-BF40-870D-45F173E328B8}" destId="{084D75F6-71E1-8E43-A5E8-00F2154D09DE}" srcOrd="1" destOrd="0" presId="urn:microsoft.com/office/officeart/2005/8/layout/hierarchy2"/>
    <dgm:cxn modelId="{C531EA41-08C6-974C-B9C9-F2041D4B4274}" srcId="{9379394B-07C3-8440-9323-B39A8CC5BABD}" destId="{684D3FF9-2BFF-E147-B0DF-C1F84C3550F5}" srcOrd="3" destOrd="0" parTransId="{EA18F45F-D37C-3241-A201-564CF3F60223}" sibTransId="{49F6E9BE-F602-4146-A3C2-F74190C66400}"/>
    <dgm:cxn modelId="{4CE0F77D-A54E-9E4C-8B95-241DD4748050}" type="presOf" srcId="{9379394B-07C3-8440-9323-B39A8CC5BABD}" destId="{25442964-C059-AC47-8760-D4FCEF65E8B4}" srcOrd="0" destOrd="0" presId="urn:microsoft.com/office/officeart/2005/8/layout/hierarchy2"/>
    <dgm:cxn modelId="{48A129B7-D89A-9948-BF16-2D3CDF07352C}" srcId="{9379394B-07C3-8440-9323-B39A8CC5BABD}" destId="{CAF8BE3C-6CCE-5843-B58E-880E84F3BD24}" srcOrd="1" destOrd="0" parTransId="{EE26E483-8D3D-2546-8C58-3E8AC9EA6398}" sibTransId="{D6478A4F-82C7-894D-8292-4DAB23715DC2}"/>
    <dgm:cxn modelId="{8F1E3358-D09A-3942-9ADF-2F9A7C120D6B}" type="presOf" srcId="{EA18F45F-D37C-3241-A201-564CF3F60223}" destId="{37D896B2-DDFA-D340-BDF2-1E34D16A6BE4}" srcOrd="0" destOrd="0" presId="urn:microsoft.com/office/officeart/2005/8/layout/hierarchy2"/>
    <dgm:cxn modelId="{4C968E51-1086-EA42-A88D-6434333CF1C1}" srcId="{9379394B-07C3-8440-9323-B39A8CC5BABD}" destId="{3FD759D4-F63A-4940-B868-19CF92F714C2}" srcOrd="2" destOrd="0" parTransId="{7F5F1FF1-F99A-2247-9ED2-A281755DA920}" sibTransId="{F579CBF7-4D34-EB46-8A09-BB54F63CBD0C}"/>
    <dgm:cxn modelId="{E950B6A8-955C-3C4E-BA4B-1E00B9EE0AA9}" type="presOf" srcId="{72291501-126A-1442-9E4E-04A127D7429F}" destId="{2DFFCABD-CF4B-F040-8C10-45E5ABD8C7CF}" srcOrd="0" destOrd="0" presId="urn:microsoft.com/office/officeart/2005/8/layout/hierarchy2"/>
    <dgm:cxn modelId="{13F2D79F-D859-AC4E-8EF8-4E38DD521C27}" type="presOf" srcId="{0612CE70-3C4D-3E48-8897-6C626A37B065}" destId="{05BFBA83-4EB2-764C-82FD-C2A7EF0509DA}" srcOrd="1" destOrd="0" presId="urn:microsoft.com/office/officeart/2005/8/layout/hierarchy2"/>
    <dgm:cxn modelId="{7AB4E071-0708-7F44-A366-AA056A0A1BA2}" type="presOf" srcId="{0612CE70-3C4D-3E48-8897-6C626A37B065}" destId="{76D064E6-6668-5E4F-AE47-9CEA3AFA7818}" srcOrd="0" destOrd="0" presId="urn:microsoft.com/office/officeart/2005/8/layout/hierarchy2"/>
    <dgm:cxn modelId="{7B576738-49B3-854A-B788-187824C3275E}" srcId="{23AE1FDE-7BD5-D647-A969-7CB4419E8653}" destId="{9379394B-07C3-8440-9323-B39A8CC5BABD}" srcOrd="0" destOrd="0" parTransId="{48CEE5A2-C578-0244-9C5D-62842A9B07E1}" sibTransId="{8C1F72BC-777E-5E4E-93FA-F9341EA4DDC6}"/>
    <dgm:cxn modelId="{A6CBB300-D83E-C748-B906-E6CDBDAC73FF}" srcId="{9379394B-07C3-8440-9323-B39A8CC5BABD}" destId="{93FB56DD-9143-E744-851B-264939D2F62E}" srcOrd="5" destOrd="0" parTransId="{5298CA0F-BA1C-BF40-870D-45F173E328B8}" sibTransId="{C3B4A659-9AE1-3B42-8FBC-0909E187D7CD}"/>
    <dgm:cxn modelId="{B17F8CCF-EB90-254D-BD40-62EB5ED106CD}" type="presOf" srcId="{CC60DC1A-3956-5C4D-AC5F-89654A48316E}" destId="{AFB4B2C8-E03B-EB4A-B002-FE3802BA5D42}" srcOrd="0" destOrd="0" presId="urn:microsoft.com/office/officeart/2005/8/layout/hierarchy2"/>
    <dgm:cxn modelId="{ECA34FB7-83DA-7344-8746-85043E1BA36A}" type="presOf" srcId="{93FB56DD-9143-E744-851B-264939D2F62E}" destId="{32998353-4893-D449-A66F-016F0926B1D9}" srcOrd="0" destOrd="0" presId="urn:microsoft.com/office/officeart/2005/8/layout/hierarchy2"/>
    <dgm:cxn modelId="{82787812-16DB-7C4E-908A-CF9ABE1795BA}" type="presOf" srcId="{684D3FF9-2BFF-E147-B0DF-C1F84C3550F5}" destId="{8C18C8C4-C458-0448-9BDD-6E0B774BE12B}" srcOrd="0" destOrd="0" presId="urn:microsoft.com/office/officeart/2005/8/layout/hierarchy2"/>
    <dgm:cxn modelId="{C601C70A-E3B6-D244-936B-ADD8E149753B}" type="presOf" srcId="{5298CA0F-BA1C-BF40-870D-45F173E328B8}" destId="{56F69945-8820-7A45-B0DF-B33BC5641D09}" srcOrd="0" destOrd="0" presId="urn:microsoft.com/office/officeart/2005/8/layout/hierarchy2"/>
    <dgm:cxn modelId="{B8910656-399A-5944-B9D3-0F0BD3FB7FC4}" type="presOf" srcId="{72291501-126A-1442-9E4E-04A127D7429F}" destId="{EF52605C-63DF-5345-8963-0A5A255D2C6A}" srcOrd="1" destOrd="0" presId="urn:microsoft.com/office/officeart/2005/8/layout/hierarchy2"/>
    <dgm:cxn modelId="{5089F274-5D45-E646-99EC-E97416E2AAF6}" type="presOf" srcId="{EA18F45F-D37C-3241-A201-564CF3F60223}" destId="{A4821809-0203-DC42-8CAF-8B729CC57ADA}" srcOrd="1" destOrd="0" presId="urn:microsoft.com/office/officeart/2005/8/layout/hierarchy2"/>
    <dgm:cxn modelId="{586E203E-51DE-F144-AB66-F852619C8A26}" type="presOf" srcId="{7F5F1FF1-F99A-2247-9ED2-A281755DA920}" destId="{27959F82-CC31-4A46-90B8-ECDDA962E717}" srcOrd="0" destOrd="0" presId="urn:microsoft.com/office/officeart/2005/8/layout/hierarchy2"/>
    <dgm:cxn modelId="{FD43BB63-9C2A-B342-B51B-E34D313129D8}" type="presOf" srcId="{EE26E483-8D3D-2546-8C58-3E8AC9EA6398}" destId="{85B1726B-787E-6B4A-9D8D-C65B3335492A}" srcOrd="0" destOrd="0" presId="urn:microsoft.com/office/officeart/2005/8/layout/hierarchy2"/>
    <dgm:cxn modelId="{BB4B2821-BAAD-3142-A56A-767B689D56CE}" type="presOf" srcId="{EE26E483-8D3D-2546-8C58-3E8AC9EA6398}" destId="{B6D6EEC6-98C2-F24D-9259-51780200089D}" srcOrd="1" destOrd="0" presId="urn:microsoft.com/office/officeart/2005/8/layout/hierarchy2"/>
    <dgm:cxn modelId="{1F1813E5-A412-A84E-A472-8103BBB6D1F1}" srcId="{9379394B-07C3-8440-9323-B39A8CC5BABD}" destId="{CC60DC1A-3956-5C4D-AC5F-89654A48316E}" srcOrd="4" destOrd="0" parTransId="{0612CE70-3C4D-3E48-8897-6C626A37B065}" sibTransId="{07F0EA70-F67E-7E4B-A405-51BD75A9D6AD}"/>
    <dgm:cxn modelId="{F7BD34B3-7236-F74C-9C52-19FDD866EC0B}" type="presOf" srcId="{E11A6C75-74EC-9E4B-9B1F-A922CB08C0F9}" destId="{A36E39CE-AB6D-2A49-8C75-CB37B349A74D}" srcOrd="0" destOrd="0" presId="urn:microsoft.com/office/officeart/2005/8/layout/hierarchy2"/>
    <dgm:cxn modelId="{961ADFE4-56FF-6B4B-9C63-F8EFE737643A}" type="presOf" srcId="{23AE1FDE-7BD5-D647-A969-7CB4419E8653}" destId="{DC28E0CB-2CA6-014D-97FD-7DA688E6579C}" srcOrd="0" destOrd="0" presId="urn:microsoft.com/office/officeart/2005/8/layout/hierarchy2"/>
    <dgm:cxn modelId="{9785368B-EF82-6644-97ED-E07A6777B499}" type="presOf" srcId="{7F5F1FF1-F99A-2247-9ED2-A281755DA920}" destId="{B06D3BEB-F19A-2E40-A149-0A4D52F5DB27}" srcOrd="1" destOrd="0" presId="urn:microsoft.com/office/officeart/2005/8/layout/hierarchy2"/>
    <dgm:cxn modelId="{31BA5C28-E03F-4F4A-B516-24AFA804A6D0}" type="presOf" srcId="{CAF8BE3C-6CCE-5843-B58E-880E84F3BD24}" destId="{4ECE824F-429E-E648-B3FA-BA861E821F2D}" srcOrd="0" destOrd="0" presId="urn:microsoft.com/office/officeart/2005/8/layout/hierarchy2"/>
    <dgm:cxn modelId="{C649ABB9-5D0D-474E-9027-E2ED30CD1FF1}" type="presOf" srcId="{3FD759D4-F63A-4940-B868-19CF92F714C2}" destId="{D0EAA6B1-5FB3-3147-BEAD-6C32F382D506}" srcOrd="0" destOrd="0" presId="urn:microsoft.com/office/officeart/2005/8/layout/hierarchy2"/>
    <dgm:cxn modelId="{C41DF24F-0283-4E4C-8798-01BA6F18B4C5}" srcId="{9379394B-07C3-8440-9323-B39A8CC5BABD}" destId="{E11A6C75-74EC-9E4B-9B1F-A922CB08C0F9}" srcOrd="0" destOrd="0" parTransId="{72291501-126A-1442-9E4E-04A127D7429F}" sibTransId="{21712BC7-0465-C340-AD11-D5878AD80EC1}"/>
    <dgm:cxn modelId="{79EBDED8-E816-004A-B36E-253C4A86ABB0}" type="presParOf" srcId="{DC28E0CB-2CA6-014D-97FD-7DA688E6579C}" destId="{B73B5061-9914-8845-A0C0-B2EBF1398A7B}" srcOrd="0" destOrd="0" presId="urn:microsoft.com/office/officeart/2005/8/layout/hierarchy2"/>
    <dgm:cxn modelId="{46549369-2F50-0D45-AB05-FD3F352A843C}" type="presParOf" srcId="{B73B5061-9914-8845-A0C0-B2EBF1398A7B}" destId="{25442964-C059-AC47-8760-D4FCEF65E8B4}" srcOrd="0" destOrd="0" presId="urn:microsoft.com/office/officeart/2005/8/layout/hierarchy2"/>
    <dgm:cxn modelId="{D9970132-A879-4F49-9D17-6E9BF0C2924D}" type="presParOf" srcId="{B73B5061-9914-8845-A0C0-B2EBF1398A7B}" destId="{B38916A9-4961-3B44-B7F6-AEC2054CED7D}" srcOrd="1" destOrd="0" presId="urn:microsoft.com/office/officeart/2005/8/layout/hierarchy2"/>
    <dgm:cxn modelId="{07FD090E-B6C8-AE4F-9F42-449A3BA176B4}" type="presParOf" srcId="{B38916A9-4961-3B44-B7F6-AEC2054CED7D}" destId="{2DFFCABD-CF4B-F040-8C10-45E5ABD8C7CF}" srcOrd="0" destOrd="0" presId="urn:microsoft.com/office/officeart/2005/8/layout/hierarchy2"/>
    <dgm:cxn modelId="{FD76C4E5-63C0-BA49-AB0E-B51C5C7ABA6E}" type="presParOf" srcId="{2DFFCABD-CF4B-F040-8C10-45E5ABD8C7CF}" destId="{EF52605C-63DF-5345-8963-0A5A255D2C6A}" srcOrd="0" destOrd="0" presId="urn:microsoft.com/office/officeart/2005/8/layout/hierarchy2"/>
    <dgm:cxn modelId="{0C5007E0-2692-B441-96FE-E57E629F16ED}" type="presParOf" srcId="{B38916A9-4961-3B44-B7F6-AEC2054CED7D}" destId="{3F24296D-41C7-5740-8D84-8F824CA7ED66}" srcOrd="1" destOrd="0" presId="urn:microsoft.com/office/officeart/2005/8/layout/hierarchy2"/>
    <dgm:cxn modelId="{42F35CD6-6841-AB4B-A7F7-BF44D2F2A852}" type="presParOf" srcId="{3F24296D-41C7-5740-8D84-8F824CA7ED66}" destId="{A36E39CE-AB6D-2A49-8C75-CB37B349A74D}" srcOrd="0" destOrd="0" presId="urn:microsoft.com/office/officeart/2005/8/layout/hierarchy2"/>
    <dgm:cxn modelId="{AA33432C-0100-6E47-B006-25AAD33D0A06}" type="presParOf" srcId="{3F24296D-41C7-5740-8D84-8F824CA7ED66}" destId="{2EA058A1-037E-9C4F-94DE-330B9CBF769E}" srcOrd="1" destOrd="0" presId="urn:microsoft.com/office/officeart/2005/8/layout/hierarchy2"/>
    <dgm:cxn modelId="{41C513A4-9B49-914A-ABEC-73C2044BB743}" type="presParOf" srcId="{B38916A9-4961-3B44-B7F6-AEC2054CED7D}" destId="{85B1726B-787E-6B4A-9D8D-C65B3335492A}" srcOrd="2" destOrd="0" presId="urn:microsoft.com/office/officeart/2005/8/layout/hierarchy2"/>
    <dgm:cxn modelId="{F13AFD44-AD44-2C45-97AB-8B6EF9EB653D}" type="presParOf" srcId="{85B1726B-787E-6B4A-9D8D-C65B3335492A}" destId="{B6D6EEC6-98C2-F24D-9259-51780200089D}" srcOrd="0" destOrd="0" presId="urn:microsoft.com/office/officeart/2005/8/layout/hierarchy2"/>
    <dgm:cxn modelId="{2B56E09C-56BB-194C-97C1-5A46B7311EAB}" type="presParOf" srcId="{B38916A9-4961-3B44-B7F6-AEC2054CED7D}" destId="{90C7CC86-5FD1-204E-A2D4-F24B7A2C3289}" srcOrd="3" destOrd="0" presId="urn:microsoft.com/office/officeart/2005/8/layout/hierarchy2"/>
    <dgm:cxn modelId="{745DF672-11A6-3642-BF99-79781998BAD9}" type="presParOf" srcId="{90C7CC86-5FD1-204E-A2D4-F24B7A2C3289}" destId="{4ECE824F-429E-E648-B3FA-BA861E821F2D}" srcOrd="0" destOrd="0" presId="urn:microsoft.com/office/officeart/2005/8/layout/hierarchy2"/>
    <dgm:cxn modelId="{292D367E-AABD-424C-828D-432A6D652A2F}" type="presParOf" srcId="{90C7CC86-5FD1-204E-A2D4-F24B7A2C3289}" destId="{9E3C5872-9C58-E24A-9B2C-61D06E10A1B6}" srcOrd="1" destOrd="0" presId="urn:microsoft.com/office/officeart/2005/8/layout/hierarchy2"/>
    <dgm:cxn modelId="{8063DC07-10A9-1346-B76C-466706317E8C}" type="presParOf" srcId="{B38916A9-4961-3B44-B7F6-AEC2054CED7D}" destId="{27959F82-CC31-4A46-90B8-ECDDA962E717}" srcOrd="4" destOrd="0" presId="urn:microsoft.com/office/officeart/2005/8/layout/hierarchy2"/>
    <dgm:cxn modelId="{D0B89AFC-C237-6C41-917A-F0618B5AB2D6}" type="presParOf" srcId="{27959F82-CC31-4A46-90B8-ECDDA962E717}" destId="{B06D3BEB-F19A-2E40-A149-0A4D52F5DB27}" srcOrd="0" destOrd="0" presId="urn:microsoft.com/office/officeart/2005/8/layout/hierarchy2"/>
    <dgm:cxn modelId="{253665D1-3EA6-8744-A2BF-B0FD5632208B}" type="presParOf" srcId="{B38916A9-4961-3B44-B7F6-AEC2054CED7D}" destId="{717FFA62-9EE8-A549-9EAD-C7DD0219E95C}" srcOrd="5" destOrd="0" presId="urn:microsoft.com/office/officeart/2005/8/layout/hierarchy2"/>
    <dgm:cxn modelId="{251374A0-B923-6F4B-BD4B-00A4029B4470}" type="presParOf" srcId="{717FFA62-9EE8-A549-9EAD-C7DD0219E95C}" destId="{D0EAA6B1-5FB3-3147-BEAD-6C32F382D506}" srcOrd="0" destOrd="0" presId="urn:microsoft.com/office/officeart/2005/8/layout/hierarchy2"/>
    <dgm:cxn modelId="{988835A2-19A5-B24F-828F-FBC62AAFA897}" type="presParOf" srcId="{717FFA62-9EE8-A549-9EAD-C7DD0219E95C}" destId="{C4499CAD-75AA-D941-A363-69AA26A176F8}" srcOrd="1" destOrd="0" presId="urn:microsoft.com/office/officeart/2005/8/layout/hierarchy2"/>
    <dgm:cxn modelId="{D623E39D-C0D9-3146-868A-E28DDBAA6394}" type="presParOf" srcId="{B38916A9-4961-3B44-B7F6-AEC2054CED7D}" destId="{37D896B2-DDFA-D340-BDF2-1E34D16A6BE4}" srcOrd="6" destOrd="0" presId="urn:microsoft.com/office/officeart/2005/8/layout/hierarchy2"/>
    <dgm:cxn modelId="{F431EFE7-441A-AA43-A6CD-6B75BAEF6716}" type="presParOf" srcId="{37D896B2-DDFA-D340-BDF2-1E34D16A6BE4}" destId="{A4821809-0203-DC42-8CAF-8B729CC57ADA}" srcOrd="0" destOrd="0" presId="urn:microsoft.com/office/officeart/2005/8/layout/hierarchy2"/>
    <dgm:cxn modelId="{E0759D05-4565-194B-ABBD-E380AEE60589}" type="presParOf" srcId="{B38916A9-4961-3B44-B7F6-AEC2054CED7D}" destId="{CB0F73F3-707D-044A-BAA2-879526CC3F0A}" srcOrd="7" destOrd="0" presId="urn:microsoft.com/office/officeart/2005/8/layout/hierarchy2"/>
    <dgm:cxn modelId="{50D5F9DA-BBB5-A84C-9A8F-49E281960730}" type="presParOf" srcId="{CB0F73F3-707D-044A-BAA2-879526CC3F0A}" destId="{8C18C8C4-C458-0448-9BDD-6E0B774BE12B}" srcOrd="0" destOrd="0" presId="urn:microsoft.com/office/officeart/2005/8/layout/hierarchy2"/>
    <dgm:cxn modelId="{5793EAE0-A2AA-A544-89ED-8C250A8B17C0}" type="presParOf" srcId="{CB0F73F3-707D-044A-BAA2-879526CC3F0A}" destId="{DA65EC3E-7E37-E743-BE10-64684128DE60}" srcOrd="1" destOrd="0" presId="urn:microsoft.com/office/officeart/2005/8/layout/hierarchy2"/>
    <dgm:cxn modelId="{E8779EF7-B957-BE41-92F2-27A3D45AD3BA}" type="presParOf" srcId="{B38916A9-4961-3B44-B7F6-AEC2054CED7D}" destId="{76D064E6-6668-5E4F-AE47-9CEA3AFA7818}" srcOrd="8" destOrd="0" presId="urn:microsoft.com/office/officeart/2005/8/layout/hierarchy2"/>
    <dgm:cxn modelId="{F12CAB65-ECC8-6746-856F-EE7F6A07B980}" type="presParOf" srcId="{76D064E6-6668-5E4F-AE47-9CEA3AFA7818}" destId="{05BFBA83-4EB2-764C-82FD-C2A7EF0509DA}" srcOrd="0" destOrd="0" presId="urn:microsoft.com/office/officeart/2005/8/layout/hierarchy2"/>
    <dgm:cxn modelId="{C3E15460-1AA6-C141-9010-E32279914F76}" type="presParOf" srcId="{B38916A9-4961-3B44-B7F6-AEC2054CED7D}" destId="{F8646097-68CA-D64C-81A1-5F9A69B06C28}" srcOrd="9" destOrd="0" presId="urn:microsoft.com/office/officeart/2005/8/layout/hierarchy2"/>
    <dgm:cxn modelId="{3CDD4A7C-6E6D-8D4F-8668-BE5E2D206D93}" type="presParOf" srcId="{F8646097-68CA-D64C-81A1-5F9A69B06C28}" destId="{AFB4B2C8-E03B-EB4A-B002-FE3802BA5D42}" srcOrd="0" destOrd="0" presId="urn:microsoft.com/office/officeart/2005/8/layout/hierarchy2"/>
    <dgm:cxn modelId="{05A75DE7-7D65-7545-B56C-D7D935BE95EE}" type="presParOf" srcId="{F8646097-68CA-D64C-81A1-5F9A69B06C28}" destId="{841689DB-1E7D-7A42-8B63-C70C1C677707}" srcOrd="1" destOrd="0" presId="urn:microsoft.com/office/officeart/2005/8/layout/hierarchy2"/>
    <dgm:cxn modelId="{AB1EAF6B-1263-954A-B79D-50331A983D2E}" type="presParOf" srcId="{B38916A9-4961-3B44-B7F6-AEC2054CED7D}" destId="{56F69945-8820-7A45-B0DF-B33BC5641D09}" srcOrd="10" destOrd="0" presId="urn:microsoft.com/office/officeart/2005/8/layout/hierarchy2"/>
    <dgm:cxn modelId="{859E6330-40E1-E742-BDF1-A98197970CBD}" type="presParOf" srcId="{56F69945-8820-7A45-B0DF-B33BC5641D09}" destId="{084D75F6-71E1-8E43-A5E8-00F2154D09DE}" srcOrd="0" destOrd="0" presId="urn:microsoft.com/office/officeart/2005/8/layout/hierarchy2"/>
    <dgm:cxn modelId="{4B049C50-361B-9344-AF5A-9FDCC018E87D}" type="presParOf" srcId="{B38916A9-4961-3B44-B7F6-AEC2054CED7D}" destId="{9E489A44-9CDE-B148-800E-C16AA0F2CD98}" srcOrd="11" destOrd="0" presId="urn:microsoft.com/office/officeart/2005/8/layout/hierarchy2"/>
    <dgm:cxn modelId="{AF497ED9-1DD1-5D4C-9FA3-5C146B13C9E4}" type="presParOf" srcId="{9E489A44-9CDE-B148-800E-C16AA0F2CD98}" destId="{32998353-4893-D449-A66F-016F0926B1D9}" srcOrd="0" destOrd="0" presId="urn:microsoft.com/office/officeart/2005/8/layout/hierarchy2"/>
    <dgm:cxn modelId="{33245617-9531-CF47-B452-86F0268BB871}" type="presParOf" srcId="{9E489A44-9CDE-B148-800E-C16AA0F2CD98}" destId="{0A8E98BA-C56F-8948-A2B9-3B63F02F307E}" srcOrd="1" destOrd="0" presId="urn:microsoft.com/office/officeart/2005/8/layout/hierarchy2"/>
  </dgm:cxnLst>
  <dgm:bg/>
  <dgm:whole>
    <a:ln>
      <a:solidFill>
        <a:srgbClr val="94C600"/>
      </a:solidFill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2078E9-8DE3-D143-AC0E-C8A585C24997}" type="doc">
      <dgm:prSet loTypeId="urn:microsoft.com/office/officeart/2005/8/layout/orgChart1" loCatId="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FEE46C6-65C1-D24B-B87C-E35D0B4960ED}">
      <dgm:prSet/>
      <dgm:spPr>
        <a:solidFill>
          <a:srgbClr val="81AFEC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How did the bill get so high?</a:t>
          </a:r>
          <a:endParaRPr lang="en-US" dirty="0">
            <a:solidFill>
              <a:srgbClr val="000000"/>
            </a:solidFill>
          </a:endParaRPr>
        </a:p>
      </dgm:t>
    </dgm:pt>
    <dgm:pt modelId="{FC1994AC-7294-E14A-9793-A2C0400C5A2F}" type="parTrans" cxnId="{82A9B5AE-7AFC-4747-8B08-FCC7A98ED629}">
      <dgm:prSet/>
      <dgm:spPr/>
      <dgm:t>
        <a:bodyPr/>
        <a:lstStyle/>
        <a:p>
          <a:endParaRPr lang="en-US"/>
        </a:p>
      </dgm:t>
    </dgm:pt>
    <dgm:pt modelId="{ABAEB686-CF61-B343-8701-E6148D827B12}" type="sibTrans" cxnId="{82A9B5AE-7AFC-4747-8B08-FCC7A98ED629}">
      <dgm:prSet/>
      <dgm:spPr/>
      <dgm:t>
        <a:bodyPr/>
        <a:lstStyle/>
        <a:p>
          <a:endParaRPr lang="en-US"/>
        </a:p>
      </dgm:t>
    </dgm:pt>
    <dgm:pt modelId="{F3713271-C862-A743-82D0-DCC142C4CE0F}">
      <dgm:prSet/>
      <dgm:spPr>
        <a:solidFill>
          <a:srgbClr val="8BBC00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Late or missed payments</a:t>
          </a:r>
          <a:endParaRPr lang="en-US" dirty="0">
            <a:solidFill>
              <a:srgbClr val="000000"/>
            </a:solidFill>
          </a:endParaRPr>
        </a:p>
      </dgm:t>
    </dgm:pt>
    <dgm:pt modelId="{263013B5-FDC5-FA46-BECA-5BAEAC423995}" type="parTrans" cxnId="{EF0CB4B3-331E-FF41-BF42-AC196FBA1CBA}">
      <dgm:prSet/>
      <dgm:spPr>
        <a:ln>
          <a:solidFill>
            <a:srgbClr val="94C600"/>
          </a:solidFill>
        </a:ln>
      </dgm:spPr>
      <dgm:t>
        <a:bodyPr/>
        <a:lstStyle/>
        <a:p>
          <a:endParaRPr lang="en-US"/>
        </a:p>
      </dgm:t>
    </dgm:pt>
    <dgm:pt modelId="{F712D48B-153C-9F4C-94FE-CF5F113F7DCA}" type="sibTrans" cxnId="{EF0CB4B3-331E-FF41-BF42-AC196FBA1CBA}">
      <dgm:prSet/>
      <dgm:spPr/>
      <dgm:t>
        <a:bodyPr/>
        <a:lstStyle/>
        <a:p>
          <a:endParaRPr lang="en-US"/>
        </a:p>
      </dgm:t>
    </dgm:pt>
    <dgm:pt modelId="{E2C20A45-E8DB-A340-A513-D1C9544AAE67}">
      <dgm:prSet/>
      <dgm:spPr>
        <a:solidFill>
          <a:srgbClr val="A091FF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Bill too high</a:t>
          </a:r>
          <a:endParaRPr lang="en-US" dirty="0">
            <a:solidFill>
              <a:srgbClr val="000000"/>
            </a:solidFill>
          </a:endParaRPr>
        </a:p>
      </dgm:t>
    </dgm:pt>
    <dgm:pt modelId="{DA11E50E-847A-DA4F-996E-B6C48CF8CEEE}" type="parTrans" cxnId="{13D3A4E7-1572-E344-B3BD-4F0995E46BE6}">
      <dgm:prSet/>
      <dgm:spPr>
        <a:ln>
          <a:solidFill>
            <a:srgbClr val="A091FF"/>
          </a:solidFill>
        </a:ln>
      </dgm:spPr>
      <dgm:t>
        <a:bodyPr/>
        <a:lstStyle/>
        <a:p>
          <a:endParaRPr lang="en-US"/>
        </a:p>
      </dgm:t>
    </dgm:pt>
    <dgm:pt modelId="{8CAF9F80-AAC3-3E4C-B0A0-6A3AC2CB7B19}" type="sibTrans" cxnId="{13D3A4E7-1572-E344-B3BD-4F0995E46BE6}">
      <dgm:prSet/>
      <dgm:spPr/>
      <dgm:t>
        <a:bodyPr/>
        <a:lstStyle/>
        <a:p>
          <a:endParaRPr lang="en-US"/>
        </a:p>
      </dgm:t>
    </dgm:pt>
    <dgm:pt modelId="{95736F1E-7242-A446-B08D-108B7A91B575}">
      <dgm:prSet/>
      <dgm:spPr>
        <a:solidFill>
          <a:srgbClr val="8BBC00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Another tenant’s bill</a:t>
          </a:r>
          <a:endParaRPr lang="en-US" dirty="0">
            <a:solidFill>
              <a:srgbClr val="000000"/>
            </a:solidFill>
          </a:endParaRPr>
        </a:p>
      </dgm:t>
    </dgm:pt>
    <dgm:pt modelId="{320043B3-EB31-0F47-8324-2DDE0C79B1B2}" type="parTrans" cxnId="{F0F6804F-AAE2-9C42-86B7-BDED1429BCC8}">
      <dgm:prSet/>
      <dgm:spPr/>
      <dgm:t>
        <a:bodyPr/>
        <a:lstStyle/>
        <a:p>
          <a:endParaRPr lang="en-US"/>
        </a:p>
      </dgm:t>
    </dgm:pt>
    <dgm:pt modelId="{B67FC3D1-9FCC-154A-998E-3E05562277C3}" type="sibTrans" cxnId="{F0F6804F-AAE2-9C42-86B7-BDED1429BCC8}">
      <dgm:prSet/>
      <dgm:spPr/>
      <dgm:t>
        <a:bodyPr/>
        <a:lstStyle/>
        <a:p>
          <a:endParaRPr lang="en-US"/>
        </a:p>
      </dgm:t>
    </dgm:pt>
    <dgm:pt modelId="{110938FD-2257-0B49-9209-1E0CE56D16A2}">
      <dgm:prSet/>
      <dgm:spPr>
        <a:solidFill>
          <a:srgbClr val="8BBC00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Estimated bill</a:t>
          </a:r>
          <a:endParaRPr lang="en-US" dirty="0">
            <a:solidFill>
              <a:srgbClr val="000000"/>
            </a:solidFill>
          </a:endParaRPr>
        </a:p>
      </dgm:t>
    </dgm:pt>
    <dgm:pt modelId="{523FB96D-8D89-484C-8B37-AA7590460424}" type="parTrans" cxnId="{6F6350D4-11FD-0D4D-8CD3-5DA2CF28A160}">
      <dgm:prSet/>
      <dgm:spPr/>
      <dgm:t>
        <a:bodyPr/>
        <a:lstStyle/>
        <a:p>
          <a:endParaRPr lang="en-US"/>
        </a:p>
      </dgm:t>
    </dgm:pt>
    <dgm:pt modelId="{A2701CD8-6EE5-4642-9E21-10F488EAAB7C}" type="sibTrans" cxnId="{6F6350D4-11FD-0D4D-8CD3-5DA2CF28A160}">
      <dgm:prSet/>
      <dgm:spPr/>
      <dgm:t>
        <a:bodyPr/>
        <a:lstStyle/>
        <a:p>
          <a:endParaRPr lang="en-US"/>
        </a:p>
      </dgm:t>
    </dgm:pt>
    <dgm:pt modelId="{97EBBFAE-9F90-9048-8B8B-C248FF89C6AB}">
      <dgm:prSet/>
      <dgm:spPr>
        <a:solidFill>
          <a:srgbClr val="A091FF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Payment plan too high</a:t>
          </a:r>
          <a:endParaRPr lang="en-US" dirty="0">
            <a:solidFill>
              <a:srgbClr val="000000"/>
            </a:solidFill>
          </a:endParaRPr>
        </a:p>
      </dgm:t>
    </dgm:pt>
    <dgm:pt modelId="{D7771716-8615-0D4A-882C-702E331879F1}" type="parTrans" cxnId="{75AF3EDB-8594-4847-8D14-29C48F17D659}">
      <dgm:prSet/>
      <dgm:spPr>
        <a:ln>
          <a:solidFill>
            <a:srgbClr val="A091FF"/>
          </a:solidFill>
        </a:ln>
      </dgm:spPr>
      <dgm:t>
        <a:bodyPr/>
        <a:lstStyle/>
        <a:p>
          <a:endParaRPr lang="en-US"/>
        </a:p>
      </dgm:t>
    </dgm:pt>
    <dgm:pt modelId="{D3E11710-0B78-E248-80AD-B6182517ECAD}" type="sibTrans" cxnId="{75AF3EDB-8594-4847-8D14-29C48F17D659}">
      <dgm:prSet/>
      <dgm:spPr/>
      <dgm:t>
        <a:bodyPr/>
        <a:lstStyle/>
        <a:p>
          <a:endParaRPr lang="en-US"/>
        </a:p>
      </dgm:t>
    </dgm:pt>
    <dgm:pt modelId="{388DAE96-606A-3340-A901-343424091CE5}">
      <dgm:prSet/>
      <dgm:spPr>
        <a:solidFill>
          <a:srgbClr val="8BBC00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Deposits</a:t>
          </a:r>
          <a:endParaRPr lang="en-US" dirty="0">
            <a:solidFill>
              <a:srgbClr val="000000"/>
            </a:solidFill>
          </a:endParaRPr>
        </a:p>
      </dgm:t>
    </dgm:pt>
    <dgm:pt modelId="{30755A3B-C6F6-F94E-961F-0EF003552B42}" type="parTrans" cxnId="{80C22767-9CF6-1749-8607-AD1B0089A1D1}">
      <dgm:prSet/>
      <dgm:spPr>
        <a:ln>
          <a:solidFill>
            <a:srgbClr val="94C600"/>
          </a:solidFill>
        </a:ln>
      </dgm:spPr>
      <dgm:t>
        <a:bodyPr/>
        <a:lstStyle/>
        <a:p>
          <a:endParaRPr lang="en-US"/>
        </a:p>
      </dgm:t>
    </dgm:pt>
    <dgm:pt modelId="{5182E776-D657-4D46-A5EB-939DC52D8BA4}" type="sibTrans" cxnId="{80C22767-9CF6-1749-8607-AD1B0089A1D1}">
      <dgm:prSet/>
      <dgm:spPr/>
      <dgm:t>
        <a:bodyPr/>
        <a:lstStyle/>
        <a:p>
          <a:endParaRPr lang="en-US"/>
        </a:p>
      </dgm:t>
    </dgm:pt>
    <dgm:pt modelId="{63B58735-8A90-5640-B2DB-427C605DF0C1}">
      <dgm:prSet/>
      <dgm:spPr>
        <a:solidFill>
          <a:srgbClr val="8BBC00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Medical</a:t>
          </a:r>
          <a:endParaRPr lang="en-US" dirty="0">
            <a:solidFill>
              <a:srgbClr val="000000"/>
            </a:solidFill>
          </a:endParaRPr>
        </a:p>
      </dgm:t>
    </dgm:pt>
    <dgm:pt modelId="{BACF9861-EB36-464A-AEDB-2BEE161E2E06}" type="parTrans" cxnId="{A93F6A41-55F1-0D4C-8FB8-D31CAE1DE94D}">
      <dgm:prSet/>
      <dgm:spPr>
        <a:ln>
          <a:solidFill>
            <a:srgbClr val="94C600"/>
          </a:solidFill>
        </a:ln>
      </dgm:spPr>
      <dgm:t>
        <a:bodyPr/>
        <a:lstStyle/>
        <a:p>
          <a:endParaRPr lang="en-US"/>
        </a:p>
      </dgm:t>
    </dgm:pt>
    <dgm:pt modelId="{27D55138-5D14-0B44-B23F-C801DDA236E4}" type="sibTrans" cxnId="{A93F6A41-55F1-0D4C-8FB8-D31CAE1DE94D}">
      <dgm:prSet/>
      <dgm:spPr/>
      <dgm:t>
        <a:bodyPr/>
        <a:lstStyle/>
        <a:p>
          <a:endParaRPr lang="en-US"/>
        </a:p>
      </dgm:t>
    </dgm:pt>
    <dgm:pt modelId="{DED83870-0F02-4641-ACE7-35B06B2ACA95}">
      <dgm:prSet/>
      <dgm:spPr>
        <a:solidFill>
          <a:srgbClr val="A091FF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No payment plan offered</a:t>
          </a:r>
          <a:endParaRPr lang="en-US" dirty="0">
            <a:solidFill>
              <a:srgbClr val="000000"/>
            </a:solidFill>
          </a:endParaRPr>
        </a:p>
      </dgm:t>
    </dgm:pt>
    <dgm:pt modelId="{A9C7BE23-D2CC-9B42-8239-DF6B6DAC0A6E}" type="parTrans" cxnId="{0230BC23-E37C-084E-815A-72E3A388F36F}">
      <dgm:prSet/>
      <dgm:spPr>
        <a:ln>
          <a:solidFill>
            <a:srgbClr val="A091FF"/>
          </a:solidFill>
        </a:ln>
      </dgm:spPr>
      <dgm:t>
        <a:bodyPr/>
        <a:lstStyle/>
        <a:p>
          <a:endParaRPr lang="en-US"/>
        </a:p>
      </dgm:t>
    </dgm:pt>
    <dgm:pt modelId="{2B3268C9-7426-384D-BB9C-4077A4378DBD}" type="sibTrans" cxnId="{0230BC23-E37C-084E-815A-72E3A388F36F}">
      <dgm:prSet/>
      <dgm:spPr/>
      <dgm:t>
        <a:bodyPr/>
        <a:lstStyle/>
        <a:p>
          <a:endParaRPr lang="en-US"/>
        </a:p>
      </dgm:t>
    </dgm:pt>
    <dgm:pt modelId="{38B97163-E683-BB4A-A956-7E4C6780C029}">
      <dgm:prSet/>
      <dgm:spPr>
        <a:solidFill>
          <a:srgbClr val="8BBC00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Back billed</a:t>
          </a:r>
          <a:endParaRPr lang="en-US" dirty="0">
            <a:solidFill>
              <a:srgbClr val="000000"/>
            </a:solidFill>
          </a:endParaRPr>
        </a:p>
      </dgm:t>
    </dgm:pt>
    <dgm:pt modelId="{9AC918C7-F2CF-CB4B-A561-8DC98254596B}" type="parTrans" cxnId="{910EC820-A1DE-9D47-9BD4-DD1947EA0BE7}">
      <dgm:prSet/>
      <dgm:spPr>
        <a:ln>
          <a:solidFill>
            <a:srgbClr val="94C600"/>
          </a:solidFill>
        </a:ln>
      </dgm:spPr>
      <dgm:t>
        <a:bodyPr/>
        <a:lstStyle/>
        <a:p>
          <a:endParaRPr lang="en-US"/>
        </a:p>
      </dgm:t>
    </dgm:pt>
    <dgm:pt modelId="{E203E8C0-BE48-834C-8E34-7F8713A1DE15}" type="sibTrans" cxnId="{910EC820-A1DE-9D47-9BD4-DD1947EA0BE7}">
      <dgm:prSet/>
      <dgm:spPr/>
      <dgm:t>
        <a:bodyPr/>
        <a:lstStyle/>
        <a:p>
          <a:endParaRPr lang="en-US"/>
        </a:p>
      </dgm:t>
    </dgm:pt>
    <dgm:pt modelId="{329063F6-9127-CE4B-8994-09AD207B45BB}">
      <dgm:prSet/>
      <dgm:spPr>
        <a:solidFill>
          <a:srgbClr val="A091FF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Did not pay monthly balance</a:t>
          </a:r>
          <a:endParaRPr lang="en-US" dirty="0">
            <a:solidFill>
              <a:srgbClr val="000000"/>
            </a:solidFill>
          </a:endParaRPr>
        </a:p>
      </dgm:t>
    </dgm:pt>
    <dgm:pt modelId="{6B11A7A9-2314-0244-8BC8-302869466D06}" type="parTrans" cxnId="{6C2D68FB-76CF-7E4F-9AB8-F9CD806D96ED}">
      <dgm:prSet/>
      <dgm:spPr>
        <a:ln>
          <a:solidFill>
            <a:srgbClr val="A091FF"/>
          </a:solidFill>
        </a:ln>
      </dgm:spPr>
      <dgm:t>
        <a:bodyPr/>
        <a:lstStyle/>
        <a:p>
          <a:endParaRPr lang="en-US"/>
        </a:p>
      </dgm:t>
    </dgm:pt>
    <dgm:pt modelId="{2E285CFE-C760-9F4D-AF01-8B86F9902B1E}" type="sibTrans" cxnId="{6C2D68FB-76CF-7E4F-9AB8-F9CD806D96ED}">
      <dgm:prSet/>
      <dgm:spPr/>
      <dgm:t>
        <a:bodyPr/>
        <a:lstStyle/>
        <a:p>
          <a:endParaRPr lang="en-US"/>
        </a:p>
      </dgm:t>
    </dgm:pt>
    <dgm:pt modelId="{3245B92C-5A49-8A4F-8023-3C000BC0EA48}">
      <dgm:prSet/>
      <dgm:spPr>
        <a:solidFill>
          <a:srgbClr val="A091FF"/>
        </a:solidFill>
      </dgm:spPr>
      <dgm:t>
        <a:bodyPr/>
        <a:lstStyle/>
        <a:p>
          <a:pPr rtl="0"/>
          <a:r>
            <a:rPr lang="en-US" dirty="0" smtClean="0">
              <a:solidFill>
                <a:srgbClr val="000000"/>
              </a:solidFill>
            </a:rPr>
            <a:t>Not on CARE or Medical Baseline</a:t>
          </a:r>
          <a:endParaRPr lang="en-US" dirty="0">
            <a:solidFill>
              <a:srgbClr val="000000"/>
            </a:solidFill>
          </a:endParaRPr>
        </a:p>
      </dgm:t>
    </dgm:pt>
    <dgm:pt modelId="{60973505-1FB6-7B4F-901E-1D676A5E8829}" type="parTrans" cxnId="{76A00F0D-D458-D84B-BC20-AD476561C28D}">
      <dgm:prSet/>
      <dgm:spPr>
        <a:ln>
          <a:solidFill>
            <a:srgbClr val="A091FF"/>
          </a:solidFill>
        </a:ln>
      </dgm:spPr>
      <dgm:t>
        <a:bodyPr/>
        <a:lstStyle/>
        <a:p>
          <a:endParaRPr lang="en-US"/>
        </a:p>
      </dgm:t>
    </dgm:pt>
    <dgm:pt modelId="{A259F7C5-DD77-0D47-846D-56FAF6667E4D}" type="sibTrans" cxnId="{76A00F0D-D458-D84B-BC20-AD476561C28D}">
      <dgm:prSet/>
      <dgm:spPr/>
      <dgm:t>
        <a:bodyPr/>
        <a:lstStyle/>
        <a:p>
          <a:endParaRPr lang="en-US"/>
        </a:p>
      </dgm:t>
    </dgm:pt>
    <dgm:pt modelId="{E5FB7B51-90D6-AD42-953C-A5FA02BAC3DF}" type="pres">
      <dgm:prSet presAssocID="{902078E9-8DE3-D143-AC0E-C8A585C249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4F1DF82-41E0-AD40-A1AC-EC1495847722}" type="pres">
      <dgm:prSet presAssocID="{8FEE46C6-65C1-D24B-B87C-E35D0B4960ED}" presName="hierRoot1" presStyleCnt="0">
        <dgm:presLayoutVars>
          <dgm:hierBranch val="init"/>
        </dgm:presLayoutVars>
      </dgm:prSet>
      <dgm:spPr/>
    </dgm:pt>
    <dgm:pt modelId="{758E32B7-223F-CA4B-B7D8-C2D15B180966}" type="pres">
      <dgm:prSet presAssocID="{8FEE46C6-65C1-D24B-B87C-E35D0B4960ED}" presName="rootComposite1" presStyleCnt="0"/>
      <dgm:spPr/>
    </dgm:pt>
    <dgm:pt modelId="{DC115777-0DAD-C44E-A542-F4FE074F88AD}" type="pres">
      <dgm:prSet presAssocID="{8FEE46C6-65C1-D24B-B87C-E35D0B4960ED}" presName="rootText1" presStyleLbl="node0" presStyleIdx="0" presStyleCnt="1" custScaleX="153988" custScaleY="244149">
        <dgm:presLayoutVars>
          <dgm:chPref val="3"/>
        </dgm:presLayoutVars>
      </dgm:prSet>
      <dgm:spPr>
        <a:prstGeom prst="diamond">
          <a:avLst/>
        </a:prstGeom>
      </dgm:spPr>
      <dgm:t>
        <a:bodyPr/>
        <a:lstStyle/>
        <a:p>
          <a:endParaRPr lang="en-US"/>
        </a:p>
      </dgm:t>
    </dgm:pt>
    <dgm:pt modelId="{1BF81080-4F26-C04E-A8D7-256713150455}" type="pres">
      <dgm:prSet presAssocID="{8FEE46C6-65C1-D24B-B87C-E35D0B4960E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9F7ABF7-CD5C-7D47-BE3F-C0B447502BA1}" type="pres">
      <dgm:prSet presAssocID="{8FEE46C6-65C1-D24B-B87C-E35D0B4960ED}" presName="hierChild2" presStyleCnt="0"/>
      <dgm:spPr/>
    </dgm:pt>
    <dgm:pt modelId="{A97AEF3E-4713-3145-879B-84BDFA4C90B2}" type="pres">
      <dgm:prSet presAssocID="{263013B5-FDC5-FA46-BECA-5BAEAC423995}" presName="Name37" presStyleLbl="parChTrans1D2" presStyleIdx="0" presStyleCnt="6"/>
      <dgm:spPr/>
      <dgm:t>
        <a:bodyPr/>
        <a:lstStyle/>
        <a:p>
          <a:endParaRPr lang="en-US"/>
        </a:p>
      </dgm:t>
    </dgm:pt>
    <dgm:pt modelId="{BFE3D2BE-5ED1-B246-B6C5-DDC935426304}" type="pres">
      <dgm:prSet presAssocID="{F3713271-C862-A743-82D0-DCC142C4CE0F}" presName="hierRoot2" presStyleCnt="0">
        <dgm:presLayoutVars>
          <dgm:hierBranch val="init"/>
        </dgm:presLayoutVars>
      </dgm:prSet>
      <dgm:spPr/>
    </dgm:pt>
    <dgm:pt modelId="{D22CCFA1-89BA-FF4A-BAC4-87EF61312DCF}" type="pres">
      <dgm:prSet presAssocID="{F3713271-C862-A743-82D0-DCC142C4CE0F}" presName="rootComposite" presStyleCnt="0"/>
      <dgm:spPr/>
    </dgm:pt>
    <dgm:pt modelId="{F6F04497-FEFA-F046-8EC1-4309DBE52949}" type="pres">
      <dgm:prSet presAssocID="{F3713271-C862-A743-82D0-DCC142C4CE0F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9F0BFB-FEF5-B247-B9EB-D32508AB1248}" type="pres">
      <dgm:prSet presAssocID="{F3713271-C862-A743-82D0-DCC142C4CE0F}" presName="rootConnector" presStyleLbl="node2" presStyleIdx="0" presStyleCnt="6"/>
      <dgm:spPr/>
      <dgm:t>
        <a:bodyPr/>
        <a:lstStyle/>
        <a:p>
          <a:endParaRPr lang="en-US"/>
        </a:p>
      </dgm:t>
    </dgm:pt>
    <dgm:pt modelId="{71A3BD77-750B-5845-8A69-060FF4B99AC5}" type="pres">
      <dgm:prSet presAssocID="{F3713271-C862-A743-82D0-DCC142C4CE0F}" presName="hierChild4" presStyleCnt="0"/>
      <dgm:spPr/>
    </dgm:pt>
    <dgm:pt modelId="{239FD545-E247-9541-BFD9-5FFF50C6B538}" type="pres">
      <dgm:prSet presAssocID="{DA11E50E-847A-DA4F-996E-B6C48CF8CEEE}" presName="Name37" presStyleLbl="parChTrans1D3" presStyleIdx="0" presStyleCnt="4"/>
      <dgm:spPr/>
      <dgm:t>
        <a:bodyPr/>
        <a:lstStyle/>
        <a:p>
          <a:endParaRPr lang="en-US"/>
        </a:p>
      </dgm:t>
    </dgm:pt>
    <dgm:pt modelId="{D8810A1E-D959-FD44-90CC-1F4B86521B99}" type="pres">
      <dgm:prSet presAssocID="{E2C20A45-E8DB-A340-A513-D1C9544AAE67}" presName="hierRoot2" presStyleCnt="0">
        <dgm:presLayoutVars>
          <dgm:hierBranch val="init"/>
        </dgm:presLayoutVars>
      </dgm:prSet>
      <dgm:spPr/>
    </dgm:pt>
    <dgm:pt modelId="{6538E7BF-281B-B14F-80D2-A8CFAA33EB53}" type="pres">
      <dgm:prSet presAssocID="{E2C20A45-E8DB-A340-A513-D1C9544AAE67}" presName="rootComposite" presStyleCnt="0"/>
      <dgm:spPr/>
    </dgm:pt>
    <dgm:pt modelId="{2151E0EF-52CF-AC42-84B3-D9B448772B6C}" type="pres">
      <dgm:prSet presAssocID="{E2C20A45-E8DB-A340-A513-D1C9544AAE67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12AFF4-1A56-014A-8B38-366A77FF050B}" type="pres">
      <dgm:prSet presAssocID="{E2C20A45-E8DB-A340-A513-D1C9544AAE67}" presName="rootConnector" presStyleLbl="node3" presStyleIdx="0" presStyleCnt="4"/>
      <dgm:spPr/>
      <dgm:t>
        <a:bodyPr/>
        <a:lstStyle/>
        <a:p>
          <a:endParaRPr lang="en-US"/>
        </a:p>
      </dgm:t>
    </dgm:pt>
    <dgm:pt modelId="{C3F19B97-36C4-1F48-8F43-9F8279FFDFB9}" type="pres">
      <dgm:prSet presAssocID="{E2C20A45-E8DB-A340-A513-D1C9544AAE67}" presName="hierChild4" presStyleCnt="0"/>
      <dgm:spPr/>
    </dgm:pt>
    <dgm:pt modelId="{220A291E-D1A3-C64C-A601-EF2FFC5B5634}" type="pres">
      <dgm:prSet presAssocID="{60973505-1FB6-7B4F-901E-1D676A5E8829}" presName="Name37" presStyleLbl="parChTrans1D4" presStyleIdx="0" presStyleCnt="1"/>
      <dgm:spPr/>
      <dgm:t>
        <a:bodyPr/>
        <a:lstStyle/>
        <a:p>
          <a:endParaRPr lang="en-US"/>
        </a:p>
      </dgm:t>
    </dgm:pt>
    <dgm:pt modelId="{7539FAB1-374B-424E-8725-334E5C99ED2B}" type="pres">
      <dgm:prSet presAssocID="{3245B92C-5A49-8A4F-8023-3C000BC0EA48}" presName="hierRoot2" presStyleCnt="0">
        <dgm:presLayoutVars>
          <dgm:hierBranch val="init"/>
        </dgm:presLayoutVars>
      </dgm:prSet>
      <dgm:spPr/>
    </dgm:pt>
    <dgm:pt modelId="{8258300F-DFD7-934F-A12E-B8BA1E5FA93A}" type="pres">
      <dgm:prSet presAssocID="{3245B92C-5A49-8A4F-8023-3C000BC0EA48}" presName="rootComposite" presStyleCnt="0"/>
      <dgm:spPr/>
    </dgm:pt>
    <dgm:pt modelId="{9C38504A-0D4E-954F-9DF3-5C2A89E977B0}" type="pres">
      <dgm:prSet presAssocID="{3245B92C-5A49-8A4F-8023-3C000BC0EA48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B76820-DE08-2541-8714-84BC2E89866F}" type="pres">
      <dgm:prSet presAssocID="{3245B92C-5A49-8A4F-8023-3C000BC0EA48}" presName="rootConnector" presStyleLbl="node4" presStyleIdx="0" presStyleCnt="1"/>
      <dgm:spPr/>
      <dgm:t>
        <a:bodyPr/>
        <a:lstStyle/>
        <a:p>
          <a:endParaRPr lang="en-US"/>
        </a:p>
      </dgm:t>
    </dgm:pt>
    <dgm:pt modelId="{92C4B045-BEFC-8B4D-95D5-30A8DD8009C7}" type="pres">
      <dgm:prSet presAssocID="{3245B92C-5A49-8A4F-8023-3C000BC0EA48}" presName="hierChild4" presStyleCnt="0"/>
      <dgm:spPr/>
    </dgm:pt>
    <dgm:pt modelId="{BD3C1268-128D-874C-8C66-A1E0AEA511E1}" type="pres">
      <dgm:prSet presAssocID="{3245B92C-5A49-8A4F-8023-3C000BC0EA48}" presName="hierChild5" presStyleCnt="0"/>
      <dgm:spPr/>
    </dgm:pt>
    <dgm:pt modelId="{CCC5582E-933B-1A4C-B778-658800A9F5F6}" type="pres">
      <dgm:prSet presAssocID="{E2C20A45-E8DB-A340-A513-D1C9544AAE67}" presName="hierChild5" presStyleCnt="0"/>
      <dgm:spPr/>
    </dgm:pt>
    <dgm:pt modelId="{1A6CB2D0-B26B-3F44-B733-52A89F8861CE}" type="pres">
      <dgm:prSet presAssocID="{6B11A7A9-2314-0244-8BC8-302869466D06}" presName="Name37" presStyleLbl="parChTrans1D3" presStyleIdx="1" presStyleCnt="4"/>
      <dgm:spPr/>
      <dgm:t>
        <a:bodyPr/>
        <a:lstStyle/>
        <a:p>
          <a:endParaRPr lang="en-US"/>
        </a:p>
      </dgm:t>
    </dgm:pt>
    <dgm:pt modelId="{463AF925-07B9-9845-8B1E-19EB92572F48}" type="pres">
      <dgm:prSet presAssocID="{329063F6-9127-CE4B-8994-09AD207B45BB}" presName="hierRoot2" presStyleCnt="0">
        <dgm:presLayoutVars>
          <dgm:hierBranch val="init"/>
        </dgm:presLayoutVars>
      </dgm:prSet>
      <dgm:spPr/>
    </dgm:pt>
    <dgm:pt modelId="{8810B017-BCA5-824B-9C83-200B72B3C9C9}" type="pres">
      <dgm:prSet presAssocID="{329063F6-9127-CE4B-8994-09AD207B45BB}" presName="rootComposite" presStyleCnt="0"/>
      <dgm:spPr/>
    </dgm:pt>
    <dgm:pt modelId="{197359EA-58D8-2048-B76E-BBE19DCEE609}" type="pres">
      <dgm:prSet presAssocID="{329063F6-9127-CE4B-8994-09AD207B45BB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658631-0EE3-A149-BEFD-790F6B3A1F46}" type="pres">
      <dgm:prSet presAssocID="{329063F6-9127-CE4B-8994-09AD207B45BB}" presName="rootConnector" presStyleLbl="node3" presStyleIdx="1" presStyleCnt="4"/>
      <dgm:spPr/>
      <dgm:t>
        <a:bodyPr/>
        <a:lstStyle/>
        <a:p>
          <a:endParaRPr lang="en-US"/>
        </a:p>
      </dgm:t>
    </dgm:pt>
    <dgm:pt modelId="{CCF234B4-CA0F-9749-979D-51CC2241C47B}" type="pres">
      <dgm:prSet presAssocID="{329063F6-9127-CE4B-8994-09AD207B45BB}" presName="hierChild4" presStyleCnt="0"/>
      <dgm:spPr/>
    </dgm:pt>
    <dgm:pt modelId="{D8D107EF-0D7D-A04C-82A4-FF63939283DE}" type="pres">
      <dgm:prSet presAssocID="{329063F6-9127-CE4B-8994-09AD207B45BB}" presName="hierChild5" presStyleCnt="0"/>
      <dgm:spPr/>
    </dgm:pt>
    <dgm:pt modelId="{9D6A0F43-F175-B445-982D-15593970A546}" type="pres">
      <dgm:prSet presAssocID="{F3713271-C862-A743-82D0-DCC142C4CE0F}" presName="hierChild5" presStyleCnt="0"/>
      <dgm:spPr/>
    </dgm:pt>
    <dgm:pt modelId="{2990C132-8D8C-DD47-AF0E-297DCEB713C8}" type="pres">
      <dgm:prSet presAssocID="{320043B3-EB31-0F47-8324-2DDE0C79B1B2}" presName="Name37" presStyleLbl="parChTrans1D2" presStyleIdx="1" presStyleCnt="6"/>
      <dgm:spPr/>
      <dgm:t>
        <a:bodyPr/>
        <a:lstStyle/>
        <a:p>
          <a:endParaRPr lang="en-US"/>
        </a:p>
      </dgm:t>
    </dgm:pt>
    <dgm:pt modelId="{91632CBD-8E06-6E43-8BD0-BF7A7334AAF2}" type="pres">
      <dgm:prSet presAssocID="{95736F1E-7242-A446-B08D-108B7A91B575}" presName="hierRoot2" presStyleCnt="0">
        <dgm:presLayoutVars>
          <dgm:hierBranch val="init"/>
        </dgm:presLayoutVars>
      </dgm:prSet>
      <dgm:spPr/>
    </dgm:pt>
    <dgm:pt modelId="{F576C120-B7FF-0B44-AD8E-CA02BF1893EE}" type="pres">
      <dgm:prSet presAssocID="{95736F1E-7242-A446-B08D-108B7A91B575}" presName="rootComposite" presStyleCnt="0"/>
      <dgm:spPr/>
    </dgm:pt>
    <dgm:pt modelId="{A8FDFB8F-3BAA-184E-B816-CE7A709F2171}" type="pres">
      <dgm:prSet presAssocID="{95736F1E-7242-A446-B08D-108B7A91B575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E66DAD-8AC6-8845-A55E-12EB52FB9DF2}" type="pres">
      <dgm:prSet presAssocID="{95736F1E-7242-A446-B08D-108B7A91B575}" presName="rootConnector" presStyleLbl="node2" presStyleIdx="1" presStyleCnt="6"/>
      <dgm:spPr/>
      <dgm:t>
        <a:bodyPr/>
        <a:lstStyle/>
        <a:p>
          <a:endParaRPr lang="en-US"/>
        </a:p>
      </dgm:t>
    </dgm:pt>
    <dgm:pt modelId="{E387AA03-CE99-D549-8345-C3081B94B4DE}" type="pres">
      <dgm:prSet presAssocID="{95736F1E-7242-A446-B08D-108B7A91B575}" presName="hierChild4" presStyleCnt="0"/>
      <dgm:spPr/>
    </dgm:pt>
    <dgm:pt modelId="{FCD2369E-3E0A-FB48-965E-015EC98065AD}" type="pres">
      <dgm:prSet presAssocID="{95736F1E-7242-A446-B08D-108B7A91B575}" presName="hierChild5" presStyleCnt="0"/>
      <dgm:spPr/>
    </dgm:pt>
    <dgm:pt modelId="{D0DD7123-E9A9-BC44-B06C-13F1471D35F4}" type="pres">
      <dgm:prSet presAssocID="{523FB96D-8D89-484C-8B37-AA7590460424}" presName="Name37" presStyleLbl="parChTrans1D2" presStyleIdx="2" presStyleCnt="6"/>
      <dgm:spPr/>
      <dgm:t>
        <a:bodyPr/>
        <a:lstStyle/>
        <a:p>
          <a:endParaRPr lang="en-US"/>
        </a:p>
      </dgm:t>
    </dgm:pt>
    <dgm:pt modelId="{282B1B68-B70D-0C40-B80A-8F07D91390CF}" type="pres">
      <dgm:prSet presAssocID="{110938FD-2257-0B49-9209-1E0CE56D16A2}" presName="hierRoot2" presStyleCnt="0">
        <dgm:presLayoutVars>
          <dgm:hierBranch val="init"/>
        </dgm:presLayoutVars>
      </dgm:prSet>
      <dgm:spPr/>
    </dgm:pt>
    <dgm:pt modelId="{533CA258-7019-EA48-A496-3C403EA3FFB4}" type="pres">
      <dgm:prSet presAssocID="{110938FD-2257-0B49-9209-1E0CE56D16A2}" presName="rootComposite" presStyleCnt="0"/>
      <dgm:spPr/>
    </dgm:pt>
    <dgm:pt modelId="{075FC5B8-D06C-A045-ADAB-E0042E9857E1}" type="pres">
      <dgm:prSet presAssocID="{110938FD-2257-0B49-9209-1E0CE56D16A2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9F82A3-9818-0F4D-B17A-E5C5D61E0B30}" type="pres">
      <dgm:prSet presAssocID="{110938FD-2257-0B49-9209-1E0CE56D16A2}" presName="rootConnector" presStyleLbl="node2" presStyleIdx="2" presStyleCnt="6"/>
      <dgm:spPr/>
      <dgm:t>
        <a:bodyPr/>
        <a:lstStyle/>
        <a:p>
          <a:endParaRPr lang="en-US"/>
        </a:p>
      </dgm:t>
    </dgm:pt>
    <dgm:pt modelId="{EB68CABF-6BC7-084B-8281-E4A0B16DDD5E}" type="pres">
      <dgm:prSet presAssocID="{110938FD-2257-0B49-9209-1E0CE56D16A2}" presName="hierChild4" presStyleCnt="0"/>
      <dgm:spPr/>
    </dgm:pt>
    <dgm:pt modelId="{02B62AA3-B2F9-D140-BA42-07DD00B66856}" type="pres">
      <dgm:prSet presAssocID="{D7771716-8615-0D4A-882C-702E331879F1}" presName="Name37" presStyleLbl="parChTrans1D3" presStyleIdx="2" presStyleCnt="4"/>
      <dgm:spPr/>
      <dgm:t>
        <a:bodyPr/>
        <a:lstStyle/>
        <a:p>
          <a:endParaRPr lang="en-US"/>
        </a:p>
      </dgm:t>
    </dgm:pt>
    <dgm:pt modelId="{189D25EA-84E0-0541-A2F3-03A2D989C874}" type="pres">
      <dgm:prSet presAssocID="{97EBBFAE-9F90-9048-8B8B-C248FF89C6AB}" presName="hierRoot2" presStyleCnt="0">
        <dgm:presLayoutVars>
          <dgm:hierBranch val="init"/>
        </dgm:presLayoutVars>
      </dgm:prSet>
      <dgm:spPr/>
    </dgm:pt>
    <dgm:pt modelId="{F2933B1D-BB24-C843-87C4-3EB8E53B99CF}" type="pres">
      <dgm:prSet presAssocID="{97EBBFAE-9F90-9048-8B8B-C248FF89C6AB}" presName="rootComposite" presStyleCnt="0"/>
      <dgm:spPr/>
    </dgm:pt>
    <dgm:pt modelId="{018C6E61-6C6D-D148-B5F8-13570893DCB7}" type="pres">
      <dgm:prSet presAssocID="{97EBBFAE-9F90-9048-8B8B-C248FF89C6AB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211C67-9E28-934B-AE8D-DEC56685A01A}" type="pres">
      <dgm:prSet presAssocID="{97EBBFAE-9F90-9048-8B8B-C248FF89C6AB}" presName="rootConnector" presStyleLbl="node3" presStyleIdx="2" presStyleCnt="4"/>
      <dgm:spPr/>
      <dgm:t>
        <a:bodyPr/>
        <a:lstStyle/>
        <a:p>
          <a:endParaRPr lang="en-US"/>
        </a:p>
      </dgm:t>
    </dgm:pt>
    <dgm:pt modelId="{6E46183E-1652-A04E-BE8A-B89F24D397AA}" type="pres">
      <dgm:prSet presAssocID="{97EBBFAE-9F90-9048-8B8B-C248FF89C6AB}" presName="hierChild4" presStyleCnt="0"/>
      <dgm:spPr/>
    </dgm:pt>
    <dgm:pt modelId="{B7641490-CA06-3A46-8BF6-F0AB567B4B9E}" type="pres">
      <dgm:prSet presAssocID="{97EBBFAE-9F90-9048-8B8B-C248FF89C6AB}" presName="hierChild5" presStyleCnt="0"/>
      <dgm:spPr/>
    </dgm:pt>
    <dgm:pt modelId="{D4BD98FF-1CB1-1341-831A-7E93CB47A971}" type="pres">
      <dgm:prSet presAssocID="{A9C7BE23-D2CC-9B42-8239-DF6B6DAC0A6E}" presName="Name37" presStyleLbl="parChTrans1D3" presStyleIdx="3" presStyleCnt="4"/>
      <dgm:spPr/>
      <dgm:t>
        <a:bodyPr/>
        <a:lstStyle/>
        <a:p>
          <a:endParaRPr lang="en-US"/>
        </a:p>
      </dgm:t>
    </dgm:pt>
    <dgm:pt modelId="{44ED0C50-7883-C64C-BB97-44459837F126}" type="pres">
      <dgm:prSet presAssocID="{DED83870-0F02-4641-ACE7-35B06B2ACA95}" presName="hierRoot2" presStyleCnt="0">
        <dgm:presLayoutVars>
          <dgm:hierBranch val="init"/>
        </dgm:presLayoutVars>
      </dgm:prSet>
      <dgm:spPr/>
    </dgm:pt>
    <dgm:pt modelId="{86117C59-CB57-4244-B828-593E4158CB7E}" type="pres">
      <dgm:prSet presAssocID="{DED83870-0F02-4641-ACE7-35B06B2ACA95}" presName="rootComposite" presStyleCnt="0"/>
      <dgm:spPr/>
    </dgm:pt>
    <dgm:pt modelId="{0885BC1C-7896-EE4B-B567-161C0531B7C9}" type="pres">
      <dgm:prSet presAssocID="{DED83870-0F02-4641-ACE7-35B06B2ACA95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483EAE-1006-BE42-AF37-9E80FE15A880}" type="pres">
      <dgm:prSet presAssocID="{DED83870-0F02-4641-ACE7-35B06B2ACA95}" presName="rootConnector" presStyleLbl="node3" presStyleIdx="3" presStyleCnt="4"/>
      <dgm:spPr/>
      <dgm:t>
        <a:bodyPr/>
        <a:lstStyle/>
        <a:p>
          <a:endParaRPr lang="en-US"/>
        </a:p>
      </dgm:t>
    </dgm:pt>
    <dgm:pt modelId="{3022276E-82D7-3A41-8A35-2C73F624ADEF}" type="pres">
      <dgm:prSet presAssocID="{DED83870-0F02-4641-ACE7-35B06B2ACA95}" presName="hierChild4" presStyleCnt="0"/>
      <dgm:spPr/>
    </dgm:pt>
    <dgm:pt modelId="{83F42157-0032-2943-8F15-F6BA9C9DDC70}" type="pres">
      <dgm:prSet presAssocID="{DED83870-0F02-4641-ACE7-35B06B2ACA95}" presName="hierChild5" presStyleCnt="0"/>
      <dgm:spPr/>
    </dgm:pt>
    <dgm:pt modelId="{5F44E336-B4EF-FC45-ACBF-B2705104A68A}" type="pres">
      <dgm:prSet presAssocID="{110938FD-2257-0B49-9209-1E0CE56D16A2}" presName="hierChild5" presStyleCnt="0"/>
      <dgm:spPr/>
    </dgm:pt>
    <dgm:pt modelId="{0C350FF1-35D6-1443-B7C0-D9C620CA10AA}" type="pres">
      <dgm:prSet presAssocID="{30755A3B-C6F6-F94E-961F-0EF003552B42}" presName="Name37" presStyleLbl="parChTrans1D2" presStyleIdx="3" presStyleCnt="6"/>
      <dgm:spPr/>
      <dgm:t>
        <a:bodyPr/>
        <a:lstStyle/>
        <a:p>
          <a:endParaRPr lang="en-US"/>
        </a:p>
      </dgm:t>
    </dgm:pt>
    <dgm:pt modelId="{1272F753-094D-F843-B994-10FB10708F91}" type="pres">
      <dgm:prSet presAssocID="{388DAE96-606A-3340-A901-343424091CE5}" presName="hierRoot2" presStyleCnt="0">
        <dgm:presLayoutVars>
          <dgm:hierBranch val="init"/>
        </dgm:presLayoutVars>
      </dgm:prSet>
      <dgm:spPr/>
    </dgm:pt>
    <dgm:pt modelId="{45B0C5E3-8F99-0F4B-B114-B53B59A116FE}" type="pres">
      <dgm:prSet presAssocID="{388DAE96-606A-3340-A901-343424091CE5}" presName="rootComposite" presStyleCnt="0"/>
      <dgm:spPr/>
    </dgm:pt>
    <dgm:pt modelId="{757D2069-876A-3D42-AF9F-4D48A0990604}" type="pres">
      <dgm:prSet presAssocID="{388DAE96-606A-3340-A901-343424091CE5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726088-3174-B843-B3DB-C9E2C6A315F2}" type="pres">
      <dgm:prSet presAssocID="{388DAE96-606A-3340-A901-343424091CE5}" presName="rootConnector" presStyleLbl="node2" presStyleIdx="3" presStyleCnt="6"/>
      <dgm:spPr/>
      <dgm:t>
        <a:bodyPr/>
        <a:lstStyle/>
        <a:p>
          <a:endParaRPr lang="en-US"/>
        </a:p>
      </dgm:t>
    </dgm:pt>
    <dgm:pt modelId="{B95B763C-091C-EF44-BC48-C0208723ABB9}" type="pres">
      <dgm:prSet presAssocID="{388DAE96-606A-3340-A901-343424091CE5}" presName="hierChild4" presStyleCnt="0"/>
      <dgm:spPr/>
    </dgm:pt>
    <dgm:pt modelId="{72B7F855-5778-814D-A77B-FC503AE505D5}" type="pres">
      <dgm:prSet presAssocID="{388DAE96-606A-3340-A901-343424091CE5}" presName="hierChild5" presStyleCnt="0"/>
      <dgm:spPr/>
    </dgm:pt>
    <dgm:pt modelId="{FD48DA19-8E6D-844F-94DF-156E618E3E3A}" type="pres">
      <dgm:prSet presAssocID="{BACF9861-EB36-464A-AEDB-2BEE161E2E06}" presName="Name37" presStyleLbl="parChTrans1D2" presStyleIdx="4" presStyleCnt="6"/>
      <dgm:spPr/>
      <dgm:t>
        <a:bodyPr/>
        <a:lstStyle/>
        <a:p>
          <a:endParaRPr lang="en-US"/>
        </a:p>
      </dgm:t>
    </dgm:pt>
    <dgm:pt modelId="{40116CB6-3C6A-094B-AA32-87423565F6B8}" type="pres">
      <dgm:prSet presAssocID="{63B58735-8A90-5640-B2DB-427C605DF0C1}" presName="hierRoot2" presStyleCnt="0">
        <dgm:presLayoutVars>
          <dgm:hierBranch val="init"/>
        </dgm:presLayoutVars>
      </dgm:prSet>
      <dgm:spPr/>
    </dgm:pt>
    <dgm:pt modelId="{4A222102-B7C3-1F42-BAEF-BA49466A9DB4}" type="pres">
      <dgm:prSet presAssocID="{63B58735-8A90-5640-B2DB-427C605DF0C1}" presName="rootComposite" presStyleCnt="0"/>
      <dgm:spPr/>
    </dgm:pt>
    <dgm:pt modelId="{81DFA2CE-BA28-D64C-B517-661E95298481}" type="pres">
      <dgm:prSet presAssocID="{63B58735-8A90-5640-B2DB-427C605DF0C1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0E0146-A3AF-E240-B1E3-7CE412F5491B}" type="pres">
      <dgm:prSet presAssocID="{63B58735-8A90-5640-B2DB-427C605DF0C1}" presName="rootConnector" presStyleLbl="node2" presStyleIdx="4" presStyleCnt="6"/>
      <dgm:spPr/>
      <dgm:t>
        <a:bodyPr/>
        <a:lstStyle/>
        <a:p>
          <a:endParaRPr lang="en-US"/>
        </a:p>
      </dgm:t>
    </dgm:pt>
    <dgm:pt modelId="{59060DE1-42D4-2F45-BA0B-F37B47CCF471}" type="pres">
      <dgm:prSet presAssocID="{63B58735-8A90-5640-B2DB-427C605DF0C1}" presName="hierChild4" presStyleCnt="0"/>
      <dgm:spPr/>
    </dgm:pt>
    <dgm:pt modelId="{EC842711-B047-3A44-B2FD-A790018F925C}" type="pres">
      <dgm:prSet presAssocID="{63B58735-8A90-5640-B2DB-427C605DF0C1}" presName="hierChild5" presStyleCnt="0"/>
      <dgm:spPr/>
    </dgm:pt>
    <dgm:pt modelId="{AA084AA0-D0C8-F649-AD50-3409D44BB558}" type="pres">
      <dgm:prSet presAssocID="{9AC918C7-F2CF-CB4B-A561-8DC98254596B}" presName="Name37" presStyleLbl="parChTrans1D2" presStyleIdx="5" presStyleCnt="6"/>
      <dgm:spPr/>
      <dgm:t>
        <a:bodyPr/>
        <a:lstStyle/>
        <a:p>
          <a:endParaRPr lang="en-US"/>
        </a:p>
      </dgm:t>
    </dgm:pt>
    <dgm:pt modelId="{1F7F09A2-293A-984C-8F32-1CF3E4EFEEBB}" type="pres">
      <dgm:prSet presAssocID="{38B97163-E683-BB4A-A956-7E4C6780C029}" presName="hierRoot2" presStyleCnt="0">
        <dgm:presLayoutVars>
          <dgm:hierBranch val="init"/>
        </dgm:presLayoutVars>
      </dgm:prSet>
      <dgm:spPr/>
    </dgm:pt>
    <dgm:pt modelId="{E25324AF-E788-4648-A9F0-782C9CDE06E0}" type="pres">
      <dgm:prSet presAssocID="{38B97163-E683-BB4A-A956-7E4C6780C029}" presName="rootComposite" presStyleCnt="0"/>
      <dgm:spPr/>
    </dgm:pt>
    <dgm:pt modelId="{BCB40715-F30A-2A4C-BB0E-5F39DFE53136}" type="pres">
      <dgm:prSet presAssocID="{38B97163-E683-BB4A-A956-7E4C6780C029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8617D3-EB86-D243-9342-7255C08E26A2}" type="pres">
      <dgm:prSet presAssocID="{38B97163-E683-BB4A-A956-7E4C6780C029}" presName="rootConnector" presStyleLbl="node2" presStyleIdx="5" presStyleCnt="6"/>
      <dgm:spPr/>
      <dgm:t>
        <a:bodyPr/>
        <a:lstStyle/>
        <a:p>
          <a:endParaRPr lang="en-US"/>
        </a:p>
      </dgm:t>
    </dgm:pt>
    <dgm:pt modelId="{7A51A434-351E-D346-8C29-4137CBAE50E3}" type="pres">
      <dgm:prSet presAssocID="{38B97163-E683-BB4A-A956-7E4C6780C029}" presName="hierChild4" presStyleCnt="0"/>
      <dgm:spPr/>
    </dgm:pt>
    <dgm:pt modelId="{758B1E9C-C77F-4E45-B68C-9A6B20325975}" type="pres">
      <dgm:prSet presAssocID="{38B97163-E683-BB4A-A956-7E4C6780C029}" presName="hierChild5" presStyleCnt="0"/>
      <dgm:spPr/>
    </dgm:pt>
    <dgm:pt modelId="{6BBF57A6-BFCA-5241-BBCF-744C61C3989E}" type="pres">
      <dgm:prSet presAssocID="{8FEE46C6-65C1-D24B-B87C-E35D0B4960ED}" presName="hierChild3" presStyleCnt="0"/>
      <dgm:spPr/>
    </dgm:pt>
  </dgm:ptLst>
  <dgm:cxnLst>
    <dgm:cxn modelId="{A93F6A41-55F1-0D4C-8FB8-D31CAE1DE94D}" srcId="{8FEE46C6-65C1-D24B-B87C-E35D0B4960ED}" destId="{63B58735-8A90-5640-B2DB-427C605DF0C1}" srcOrd="4" destOrd="0" parTransId="{BACF9861-EB36-464A-AEDB-2BEE161E2E06}" sibTransId="{27D55138-5D14-0B44-B23F-C801DDA236E4}"/>
    <dgm:cxn modelId="{82A9B5AE-7AFC-4747-8B08-FCC7A98ED629}" srcId="{902078E9-8DE3-D143-AC0E-C8A585C24997}" destId="{8FEE46C6-65C1-D24B-B87C-E35D0B4960ED}" srcOrd="0" destOrd="0" parTransId="{FC1994AC-7294-E14A-9793-A2C0400C5A2F}" sibTransId="{ABAEB686-CF61-B343-8701-E6148D827B12}"/>
    <dgm:cxn modelId="{B0133FBB-D6EE-C94F-86E2-3A1851A8C763}" type="presOf" srcId="{63B58735-8A90-5640-B2DB-427C605DF0C1}" destId="{81DFA2CE-BA28-D64C-B517-661E95298481}" srcOrd="0" destOrd="0" presId="urn:microsoft.com/office/officeart/2005/8/layout/orgChart1"/>
    <dgm:cxn modelId="{D0C6D478-7372-054D-BB5C-4485B83FC40B}" type="presOf" srcId="{97EBBFAE-9F90-9048-8B8B-C248FF89C6AB}" destId="{018C6E61-6C6D-D148-B5F8-13570893DCB7}" srcOrd="0" destOrd="0" presId="urn:microsoft.com/office/officeart/2005/8/layout/orgChart1"/>
    <dgm:cxn modelId="{910EC820-A1DE-9D47-9BD4-DD1947EA0BE7}" srcId="{8FEE46C6-65C1-D24B-B87C-E35D0B4960ED}" destId="{38B97163-E683-BB4A-A956-7E4C6780C029}" srcOrd="5" destOrd="0" parTransId="{9AC918C7-F2CF-CB4B-A561-8DC98254596B}" sibTransId="{E203E8C0-BE48-834C-8E34-7F8713A1DE15}"/>
    <dgm:cxn modelId="{DCAE487C-477A-364C-B41B-04DEF4D63BF8}" type="presOf" srcId="{329063F6-9127-CE4B-8994-09AD207B45BB}" destId="{197359EA-58D8-2048-B76E-BBE19DCEE609}" srcOrd="0" destOrd="0" presId="urn:microsoft.com/office/officeart/2005/8/layout/orgChart1"/>
    <dgm:cxn modelId="{56B07748-EE04-9245-9B71-2C621AB1DC74}" type="presOf" srcId="{95736F1E-7242-A446-B08D-108B7A91B575}" destId="{BEE66DAD-8AC6-8845-A55E-12EB52FB9DF2}" srcOrd="1" destOrd="0" presId="urn:microsoft.com/office/officeart/2005/8/layout/orgChart1"/>
    <dgm:cxn modelId="{36C87471-ABB6-A74A-9D72-A82A029C95B8}" type="presOf" srcId="{DA11E50E-847A-DA4F-996E-B6C48CF8CEEE}" destId="{239FD545-E247-9541-BFD9-5FFF50C6B538}" srcOrd="0" destOrd="0" presId="urn:microsoft.com/office/officeart/2005/8/layout/orgChart1"/>
    <dgm:cxn modelId="{5DC62382-540C-914F-9EA3-825B5E268994}" type="presOf" srcId="{3245B92C-5A49-8A4F-8023-3C000BC0EA48}" destId="{50B76820-DE08-2541-8714-84BC2E89866F}" srcOrd="1" destOrd="0" presId="urn:microsoft.com/office/officeart/2005/8/layout/orgChart1"/>
    <dgm:cxn modelId="{221E75B0-7DA9-954E-A11B-DB2B80AF9259}" type="presOf" srcId="{38B97163-E683-BB4A-A956-7E4C6780C029}" destId="{BCB40715-F30A-2A4C-BB0E-5F39DFE53136}" srcOrd="0" destOrd="0" presId="urn:microsoft.com/office/officeart/2005/8/layout/orgChart1"/>
    <dgm:cxn modelId="{EE7CE407-AEC5-DE4B-957B-D6D80A815493}" type="presOf" srcId="{388DAE96-606A-3340-A901-343424091CE5}" destId="{38726088-3174-B843-B3DB-C9E2C6A315F2}" srcOrd="1" destOrd="0" presId="urn:microsoft.com/office/officeart/2005/8/layout/orgChart1"/>
    <dgm:cxn modelId="{A9A56C8B-BDD6-0946-964F-DC43C9E3A287}" type="presOf" srcId="{DED83870-0F02-4641-ACE7-35B06B2ACA95}" destId="{0885BC1C-7896-EE4B-B567-161C0531B7C9}" srcOrd="0" destOrd="0" presId="urn:microsoft.com/office/officeart/2005/8/layout/orgChart1"/>
    <dgm:cxn modelId="{AFDF61DC-B581-014D-A596-F9FB15881ECA}" type="presOf" srcId="{8FEE46C6-65C1-D24B-B87C-E35D0B4960ED}" destId="{DC115777-0DAD-C44E-A542-F4FE074F88AD}" srcOrd="0" destOrd="0" presId="urn:microsoft.com/office/officeart/2005/8/layout/orgChart1"/>
    <dgm:cxn modelId="{B3C9CF6B-03CE-EB49-A2B5-7F18D0996E8B}" type="presOf" srcId="{110938FD-2257-0B49-9209-1E0CE56D16A2}" destId="{F59F82A3-9818-0F4D-B17A-E5C5D61E0B30}" srcOrd="1" destOrd="0" presId="urn:microsoft.com/office/officeart/2005/8/layout/orgChart1"/>
    <dgm:cxn modelId="{704F0AE3-844F-3443-8BFB-2118CAF6EFEC}" type="presOf" srcId="{9AC918C7-F2CF-CB4B-A561-8DC98254596B}" destId="{AA084AA0-D0C8-F649-AD50-3409D44BB558}" srcOrd="0" destOrd="0" presId="urn:microsoft.com/office/officeart/2005/8/layout/orgChart1"/>
    <dgm:cxn modelId="{F96CF0FA-CA8E-DE43-9BB7-FAD779504B1B}" type="presOf" srcId="{30755A3B-C6F6-F94E-961F-0EF003552B42}" destId="{0C350FF1-35D6-1443-B7C0-D9C620CA10AA}" srcOrd="0" destOrd="0" presId="urn:microsoft.com/office/officeart/2005/8/layout/orgChart1"/>
    <dgm:cxn modelId="{4949FE22-F50C-2449-942D-D9920EEB5B83}" type="presOf" srcId="{110938FD-2257-0B49-9209-1E0CE56D16A2}" destId="{075FC5B8-D06C-A045-ADAB-E0042E9857E1}" srcOrd="0" destOrd="0" presId="urn:microsoft.com/office/officeart/2005/8/layout/orgChart1"/>
    <dgm:cxn modelId="{0230BC23-E37C-084E-815A-72E3A388F36F}" srcId="{110938FD-2257-0B49-9209-1E0CE56D16A2}" destId="{DED83870-0F02-4641-ACE7-35B06B2ACA95}" srcOrd="1" destOrd="0" parTransId="{A9C7BE23-D2CC-9B42-8239-DF6B6DAC0A6E}" sibTransId="{2B3268C9-7426-384D-BB9C-4077A4378DBD}"/>
    <dgm:cxn modelId="{80C22767-9CF6-1749-8607-AD1B0089A1D1}" srcId="{8FEE46C6-65C1-D24B-B87C-E35D0B4960ED}" destId="{388DAE96-606A-3340-A901-343424091CE5}" srcOrd="3" destOrd="0" parTransId="{30755A3B-C6F6-F94E-961F-0EF003552B42}" sibTransId="{5182E776-D657-4D46-A5EB-939DC52D8BA4}"/>
    <dgm:cxn modelId="{D6A8C978-8DE7-CD4B-9BEA-0D60D2DCAF98}" type="presOf" srcId="{95736F1E-7242-A446-B08D-108B7A91B575}" destId="{A8FDFB8F-3BAA-184E-B816-CE7A709F2171}" srcOrd="0" destOrd="0" presId="urn:microsoft.com/office/officeart/2005/8/layout/orgChart1"/>
    <dgm:cxn modelId="{1B8EAE04-43D6-044F-8255-B8F9CBF459FF}" type="presOf" srcId="{329063F6-9127-CE4B-8994-09AD207B45BB}" destId="{6C658631-0EE3-A149-BEFD-790F6B3A1F46}" srcOrd="1" destOrd="0" presId="urn:microsoft.com/office/officeart/2005/8/layout/orgChart1"/>
    <dgm:cxn modelId="{90071716-C04A-3242-B6E4-0B07A8B58318}" type="presOf" srcId="{F3713271-C862-A743-82D0-DCC142C4CE0F}" destId="{FB9F0BFB-FEF5-B247-B9EB-D32508AB1248}" srcOrd="1" destOrd="0" presId="urn:microsoft.com/office/officeart/2005/8/layout/orgChart1"/>
    <dgm:cxn modelId="{3FB1916D-5F7B-0047-A81A-E13FAEC0816C}" type="presOf" srcId="{97EBBFAE-9F90-9048-8B8B-C248FF89C6AB}" destId="{12211C67-9E28-934B-AE8D-DEC56685A01A}" srcOrd="1" destOrd="0" presId="urn:microsoft.com/office/officeart/2005/8/layout/orgChart1"/>
    <dgm:cxn modelId="{F0F6804F-AAE2-9C42-86B7-BDED1429BCC8}" srcId="{8FEE46C6-65C1-D24B-B87C-E35D0B4960ED}" destId="{95736F1E-7242-A446-B08D-108B7A91B575}" srcOrd="1" destOrd="0" parTransId="{320043B3-EB31-0F47-8324-2DDE0C79B1B2}" sibTransId="{B67FC3D1-9FCC-154A-998E-3E05562277C3}"/>
    <dgm:cxn modelId="{4672FBB0-05E5-7541-A785-175704E6718F}" type="presOf" srcId="{3245B92C-5A49-8A4F-8023-3C000BC0EA48}" destId="{9C38504A-0D4E-954F-9DF3-5C2A89E977B0}" srcOrd="0" destOrd="0" presId="urn:microsoft.com/office/officeart/2005/8/layout/orgChart1"/>
    <dgm:cxn modelId="{CF6C7E64-8893-5E4C-ACE4-07430AA32A05}" type="presOf" srcId="{DED83870-0F02-4641-ACE7-35B06B2ACA95}" destId="{FF483EAE-1006-BE42-AF37-9E80FE15A880}" srcOrd="1" destOrd="0" presId="urn:microsoft.com/office/officeart/2005/8/layout/orgChart1"/>
    <dgm:cxn modelId="{75AF3EDB-8594-4847-8D14-29C48F17D659}" srcId="{110938FD-2257-0B49-9209-1E0CE56D16A2}" destId="{97EBBFAE-9F90-9048-8B8B-C248FF89C6AB}" srcOrd="0" destOrd="0" parTransId="{D7771716-8615-0D4A-882C-702E331879F1}" sibTransId="{D3E11710-0B78-E248-80AD-B6182517ECAD}"/>
    <dgm:cxn modelId="{D8CC7808-8938-564C-9513-532A8BF82DBB}" type="presOf" srcId="{63B58735-8A90-5640-B2DB-427C605DF0C1}" destId="{3B0E0146-A3AF-E240-B1E3-7CE412F5491B}" srcOrd="1" destOrd="0" presId="urn:microsoft.com/office/officeart/2005/8/layout/orgChart1"/>
    <dgm:cxn modelId="{67F25CB1-9E3E-1F4A-9567-FC8BD313CAAD}" type="presOf" srcId="{320043B3-EB31-0F47-8324-2DDE0C79B1B2}" destId="{2990C132-8D8C-DD47-AF0E-297DCEB713C8}" srcOrd="0" destOrd="0" presId="urn:microsoft.com/office/officeart/2005/8/layout/orgChart1"/>
    <dgm:cxn modelId="{993F195C-2961-064C-BF49-B800EB266EED}" type="presOf" srcId="{38B97163-E683-BB4A-A956-7E4C6780C029}" destId="{038617D3-EB86-D243-9342-7255C08E26A2}" srcOrd="1" destOrd="0" presId="urn:microsoft.com/office/officeart/2005/8/layout/orgChart1"/>
    <dgm:cxn modelId="{80811367-8AF3-F949-819F-487C2289BA0E}" type="presOf" srcId="{902078E9-8DE3-D143-AC0E-C8A585C24997}" destId="{E5FB7B51-90D6-AD42-953C-A5FA02BAC3DF}" srcOrd="0" destOrd="0" presId="urn:microsoft.com/office/officeart/2005/8/layout/orgChart1"/>
    <dgm:cxn modelId="{32BC876D-2BD6-174F-8E14-1220ABDF52D8}" type="presOf" srcId="{523FB96D-8D89-484C-8B37-AA7590460424}" destId="{D0DD7123-E9A9-BC44-B06C-13F1471D35F4}" srcOrd="0" destOrd="0" presId="urn:microsoft.com/office/officeart/2005/8/layout/orgChart1"/>
    <dgm:cxn modelId="{C0993BEF-F2FF-144D-85BA-9670CDCEA64A}" type="presOf" srcId="{F3713271-C862-A743-82D0-DCC142C4CE0F}" destId="{F6F04497-FEFA-F046-8EC1-4309DBE52949}" srcOrd="0" destOrd="0" presId="urn:microsoft.com/office/officeart/2005/8/layout/orgChart1"/>
    <dgm:cxn modelId="{70690219-E13A-B84B-A8DC-5598374F410F}" type="presOf" srcId="{E2C20A45-E8DB-A340-A513-D1C9544AAE67}" destId="{2612AFF4-1A56-014A-8B38-366A77FF050B}" srcOrd="1" destOrd="0" presId="urn:microsoft.com/office/officeart/2005/8/layout/orgChart1"/>
    <dgm:cxn modelId="{6F6350D4-11FD-0D4D-8CD3-5DA2CF28A160}" srcId="{8FEE46C6-65C1-D24B-B87C-E35D0B4960ED}" destId="{110938FD-2257-0B49-9209-1E0CE56D16A2}" srcOrd="2" destOrd="0" parTransId="{523FB96D-8D89-484C-8B37-AA7590460424}" sibTransId="{A2701CD8-6EE5-4642-9E21-10F488EAAB7C}"/>
    <dgm:cxn modelId="{35E78C5B-A095-F640-A5B9-B5E5739DBB3B}" type="presOf" srcId="{60973505-1FB6-7B4F-901E-1D676A5E8829}" destId="{220A291E-D1A3-C64C-A601-EF2FFC5B5634}" srcOrd="0" destOrd="0" presId="urn:microsoft.com/office/officeart/2005/8/layout/orgChart1"/>
    <dgm:cxn modelId="{76A00F0D-D458-D84B-BC20-AD476561C28D}" srcId="{E2C20A45-E8DB-A340-A513-D1C9544AAE67}" destId="{3245B92C-5A49-8A4F-8023-3C000BC0EA48}" srcOrd="0" destOrd="0" parTransId="{60973505-1FB6-7B4F-901E-1D676A5E8829}" sibTransId="{A259F7C5-DD77-0D47-846D-56FAF6667E4D}"/>
    <dgm:cxn modelId="{EB0EC3AC-0C49-E144-BCE0-DAFDFF68BF86}" type="presOf" srcId="{E2C20A45-E8DB-A340-A513-D1C9544AAE67}" destId="{2151E0EF-52CF-AC42-84B3-D9B448772B6C}" srcOrd="0" destOrd="0" presId="urn:microsoft.com/office/officeart/2005/8/layout/orgChart1"/>
    <dgm:cxn modelId="{480E0593-2E8A-1A42-A9DB-5F2BFC6F5187}" type="presOf" srcId="{8FEE46C6-65C1-D24B-B87C-E35D0B4960ED}" destId="{1BF81080-4F26-C04E-A8D7-256713150455}" srcOrd="1" destOrd="0" presId="urn:microsoft.com/office/officeart/2005/8/layout/orgChart1"/>
    <dgm:cxn modelId="{989C914A-DC09-9742-A7C2-10F21A98885C}" type="presOf" srcId="{6B11A7A9-2314-0244-8BC8-302869466D06}" destId="{1A6CB2D0-B26B-3F44-B733-52A89F8861CE}" srcOrd="0" destOrd="0" presId="urn:microsoft.com/office/officeart/2005/8/layout/orgChart1"/>
    <dgm:cxn modelId="{6C2D68FB-76CF-7E4F-9AB8-F9CD806D96ED}" srcId="{F3713271-C862-A743-82D0-DCC142C4CE0F}" destId="{329063F6-9127-CE4B-8994-09AD207B45BB}" srcOrd="1" destOrd="0" parTransId="{6B11A7A9-2314-0244-8BC8-302869466D06}" sibTransId="{2E285CFE-C760-9F4D-AF01-8B86F9902B1E}"/>
    <dgm:cxn modelId="{13D3A4E7-1572-E344-B3BD-4F0995E46BE6}" srcId="{F3713271-C862-A743-82D0-DCC142C4CE0F}" destId="{E2C20A45-E8DB-A340-A513-D1C9544AAE67}" srcOrd="0" destOrd="0" parTransId="{DA11E50E-847A-DA4F-996E-B6C48CF8CEEE}" sibTransId="{8CAF9F80-AAC3-3E4C-B0A0-6A3AC2CB7B19}"/>
    <dgm:cxn modelId="{07A3C3CA-6F16-F248-A32C-256AC27B338F}" type="presOf" srcId="{BACF9861-EB36-464A-AEDB-2BEE161E2E06}" destId="{FD48DA19-8E6D-844F-94DF-156E618E3E3A}" srcOrd="0" destOrd="0" presId="urn:microsoft.com/office/officeart/2005/8/layout/orgChart1"/>
    <dgm:cxn modelId="{EF0CB4B3-331E-FF41-BF42-AC196FBA1CBA}" srcId="{8FEE46C6-65C1-D24B-B87C-E35D0B4960ED}" destId="{F3713271-C862-A743-82D0-DCC142C4CE0F}" srcOrd="0" destOrd="0" parTransId="{263013B5-FDC5-FA46-BECA-5BAEAC423995}" sibTransId="{F712D48B-153C-9F4C-94FE-CF5F113F7DCA}"/>
    <dgm:cxn modelId="{CEA52CF5-3F44-7045-A605-65206BFF9940}" type="presOf" srcId="{A9C7BE23-D2CC-9B42-8239-DF6B6DAC0A6E}" destId="{D4BD98FF-1CB1-1341-831A-7E93CB47A971}" srcOrd="0" destOrd="0" presId="urn:microsoft.com/office/officeart/2005/8/layout/orgChart1"/>
    <dgm:cxn modelId="{DBB0BDF7-1ABD-9B41-A755-40DBAC75F0AC}" type="presOf" srcId="{D7771716-8615-0D4A-882C-702E331879F1}" destId="{02B62AA3-B2F9-D140-BA42-07DD00B66856}" srcOrd="0" destOrd="0" presId="urn:microsoft.com/office/officeart/2005/8/layout/orgChart1"/>
    <dgm:cxn modelId="{DB2843C0-95F1-C64F-B0B1-780F0B7DDEDE}" type="presOf" srcId="{388DAE96-606A-3340-A901-343424091CE5}" destId="{757D2069-876A-3D42-AF9F-4D48A0990604}" srcOrd="0" destOrd="0" presId="urn:microsoft.com/office/officeart/2005/8/layout/orgChart1"/>
    <dgm:cxn modelId="{72DCCEC2-F627-8647-AC08-8388CA060D43}" type="presOf" srcId="{263013B5-FDC5-FA46-BECA-5BAEAC423995}" destId="{A97AEF3E-4713-3145-879B-84BDFA4C90B2}" srcOrd="0" destOrd="0" presId="urn:microsoft.com/office/officeart/2005/8/layout/orgChart1"/>
    <dgm:cxn modelId="{515EDA6B-F64E-0149-9CE2-A9BBE072632D}" type="presParOf" srcId="{E5FB7B51-90D6-AD42-953C-A5FA02BAC3DF}" destId="{14F1DF82-41E0-AD40-A1AC-EC1495847722}" srcOrd="0" destOrd="0" presId="urn:microsoft.com/office/officeart/2005/8/layout/orgChart1"/>
    <dgm:cxn modelId="{9AB60373-93ED-EA4F-B79F-257FA5A0688B}" type="presParOf" srcId="{14F1DF82-41E0-AD40-A1AC-EC1495847722}" destId="{758E32B7-223F-CA4B-B7D8-C2D15B180966}" srcOrd="0" destOrd="0" presId="urn:microsoft.com/office/officeart/2005/8/layout/orgChart1"/>
    <dgm:cxn modelId="{9F948360-599D-EE44-9BC5-4F86B7A6360F}" type="presParOf" srcId="{758E32B7-223F-CA4B-B7D8-C2D15B180966}" destId="{DC115777-0DAD-C44E-A542-F4FE074F88AD}" srcOrd="0" destOrd="0" presId="urn:microsoft.com/office/officeart/2005/8/layout/orgChart1"/>
    <dgm:cxn modelId="{C4E40E94-BD28-524E-A3AD-2437EF00E843}" type="presParOf" srcId="{758E32B7-223F-CA4B-B7D8-C2D15B180966}" destId="{1BF81080-4F26-C04E-A8D7-256713150455}" srcOrd="1" destOrd="0" presId="urn:microsoft.com/office/officeart/2005/8/layout/orgChart1"/>
    <dgm:cxn modelId="{96102C3B-0D22-1E4C-8AD0-2827A70D6E8C}" type="presParOf" srcId="{14F1DF82-41E0-AD40-A1AC-EC1495847722}" destId="{19F7ABF7-CD5C-7D47-BE3F-C0B447502BA1}" srcOrd="1" destOrd="0" presId="urn:microsoft.com/office/officeart/2005/8/layout/orgChart1"/>
    <dgm:cxn modelId="{208AE412-966B-C04E-AA36-23B26A0E43D3}" type="presParOf" srcId="{19F7ABF7-CD5C-7D47-BE3F-C0B447502BA1}" destId="{A97AEF3E-4713-3145-879B-84BDFA4C90B2}" srcOrd="0" destOrd="0" presId="urn:microsoft.com/office/officeart/2005/8/layout/orgChart1"/>
    <dgm:cxn modelId="{922149EF-FC93-104B-87D7-0AB941062F0A}" type="presParOf" srcId="{19F7ABF7-CD5C-7D47-BE3F-C0B447502BA1}" destId="{BFE3D2BE-5ED1-B246-B6C5-DDC935426304}" srcOrd="1" destOrd="0" presId="urn:microsoft.com/office/officeart/2005/8/layout/orgChart1"/>
    <dgm:cxn modelId="{4148B491-599F-B84B-A716-D6F43B1A2C5E}" type="presParOf" srcId="{BFE3D2BE-5ED1-B246-B6C5-DDC935426304}" destId="{D22CCFA1-89BA-FF4A-BAC4-87EF61312DCF}" srcOrd="0" destOrd="0" presId="urn:microsoft.com/office/officeart/2005/8/layout/orgChart1"/>
    <dgm:cxn modelId="{09E0DC7F-080D-744F-BA85-BD93519EA15C}" type="presParOf" srcId="{D22CCFA1-89BA-FF4A-BAC4-87EF61312DCF}" destId="{F6F04497-FEFA-F046-8EC1-4309DBE52949}" srcOrd="0" destOrd="0" presId="urn:microsoft.com/office/officeart/2005/8/layout/orgChart1"/>
    <dgm:cxn modelId="{29BA053B-B2BE-0A40-B036-6FC3D7ECDE72}" type="presParOf" srcId="{D22CCFA1-89BA-FF4A-BAC4-87EF61312DCF}" destId="{FB9F0BFB-FEF5-B247-B9EB-D32508AB1248}" srcOrd="1" destOrd="0" presId="urn:microsoft.com/office/officeart/2005/8/layout/orgChart1"/>
    <dgm:cxn modelId="{EC35AA3C-B8C9-C94B-9397-A193C9B9253F}" type="presParOf" srcId="{BFE3D2BE-5ED1-B246-B6C5-DDC935426304}" destId="{71A3BD77-750B-5845-8A69-060FF4B99AC5}" srcOrd="1" destOrd="0" presId="urn:microsoft.com/office/officeart/2005/8/layout/orgChart1"/>
    <dgm:cxn modelId="{3E380E8A-24CC-8E41-BA3B-8BE0C55C90B3}" type="presParOf" srcId="{71A3BD77-750B-5845-8A69-060FF4B99AC5}" destId="{239FD545-E247-9541-BFD9-5FFF50C6B538}" srcOrd="0" destOrd="0" presId="urn:microsoft.com/office/officeart/2005/8/layout/orgChart1"/>
    <dgm:cxn modelId="{95EBC475-6988-714E-AD70-1B3CC18D48F5}" type="presParOf" srcId="{71A3BD77-750B-5845-8A69-060FF4B99AC5}" destId="{D8810A1E-D959-FD44-90CC-1F4B86521B99}" srcOrd="1" destOrd="0" presId="urn:microsoft.com/office/officeart/2005/8/layout/orgChart1"/>
    <dgm:cxn modelId="{E34CF6D1-9F73-4241-BEAE-CE43C668B1BC}" type="presParOf" srcId="{D8810A1E-D959-FD44-90CC-1F4B86521B99}" destId="{6538E7BF-281B-B14F-80D2-A8CFAA33EB53}" srcOrd="0" destOrd="0" presId="urn:microsoft.com/office/officeart/2005/8/layout/orgChart1"/>
    <dgm:cxn modelId="{CC0F810E-3CB7-8049-8440-135449CFBD7F}" type="presParOf" srcId="{6538E7BF-281B-B14F-80D2-A8CFAA33EB53}" destId="{2151E0EF-52CF-AC42-84B3-D9B448772B6C}" srcOrd="0" destOrd="0" presId="urn:microsoft.com/office/officeart/2005/8/layout/orgChart1"/>
    <dgm:cxn modelId="{540207A7-8975-A441-8A88-30E21AF3737E}" type="presParOf" srcId="{6538E7BF-281B-B14F-80D2-A8CFAA33EB53}" destId="{2612AFF4-1A56-014A-8B38-366A77FF050B}" srcOrd="1" destOrd="0" presId="urn:microsoft.com/office/officeart/2005/8/layout/orgChart1"/>
    <dgm:cxn modelId="{D8962E2F-E626-2E48-89AF-3D2B32AE0753}" type="presParOf" srcId="{D8810A1E-D959-FD44-90CC-1F4B86521B99}" destId="{C3F19B97-36C4-1F48-8F43-9F8279FFDFB9}" srcOrd="1" destOrd="0" presId="urn:microsoft.com/office/officeart/2005/8/layout/orgChart1"/>
    <dgm:cxn modelId="{518D25BF-92A0-7B48-A9F0-4F7BCD8EFCD9}" type="presParOf" srcId="{C3F19B97-36C4-1F48-8F43-9F8279FFDFB9}" destId="{220A291E-D1A3-C64C-A601-EF2FFC5B5634}" srcOrd="0" destOrd="0" presId="urn:microsoft.com/office/officeart/2005/8/layout/orgChart1"/>
    <dgm:cxn modelId="{147A0005-0646-7B44-8CD6-DCE2FF2A1D4F}" type="presParOf" srcId="{C3F19B97-36C4-1F48-8F43-9F8279FFDFB9}" destId="{7539FAB1-374B-424E-8725-334E5C99ED2B}" srcOrd="1" destOrd="0" presId="urn:microsoft.com/office/officeart/2005/8/layout/orgChart1"/>
    <dgm:cxn modelId="{0B362271-EE3A-3444-888B-195E5F5AE911}" type="presParOf" srcId="{7539FAB1-374B-424E-8725-334E5C99ED2B}" destId="{8258300F-DFD7-934F-A12E-B8BA1E5FA93A}" srcOrd="0" destOrd="0" presId="urn:microsoft.com/office/officeart/2005/8/layout/orgChart1"/>
    <dgm:cxn modelId="{7B956815-3133-8645-87C6-CEE77B1CF2F4}" type="presParOf" srcId="{8258300F-DFD7-934F-A12E-B8BA1E5FA93A}" destId="{9C38504A-0D4E-954F-9DF3-5C2A89E977B0}" srcOrd="0" destOrd="0" presId="urn:microsoft.com/office/officeart/2005/8/layout/orgChart1"/>
    <dgm:cxn modelId="{7F2E6CE8-117E-DC40-A934-BE725B9D46AE}" type="presParOf" srcId="{8258300F-DFD7-934F-A12E-B8BA1E5FA93A}" destId="{50B76820-DE08-2541-8714-84BC2E89866F}" srcOrd="1" destOrd="0" presId="urn:microsoft.com/office/officeart/2005/8/layout/orgChart1"/>
    <dgm:cxn modelId="{0D407060-6ECF-FA47-B857-BEFBE4676CB4}" type="presParOf" srcId="{7539FAB1-374B-424E-8725-334E5C99ED2B}" destId="{92C4B045-BEFC-8B4D-95D5-30A8DD8009C7}" srcOrd="1" destOrd="0" presId="urn:microsoft.com/office/officeart/2005/8/layout/orgChart1"/>
    <dgm:cxn modelId="{6EC60028-70CB-D941-8E0F-FE446F456094}" type="presParOf" srcId="{7539FAB1-374B-424E-8725-334E5C99ED2B}" destId="{BD3C1268-128D-874C-8C66-A1E0AEA511E1}" srcOrd="2" destOrd="0" presId="urn:microsoft.com/office/officeart/2005/8/layout/orgChart1"/>
    <dgm:cxn modelId="{AE12C77D-3B94-F240-9536-6C21D88A2664}" type="presParOf" srcId="{D8810A1E-D959-FD44-90CC-1F4B86521B99}" destId="{CCC5582E-933B-1A4C-B778-658800A9F5F6}" srcOrd="2" destOrd="0" presId="urn:microsoft.com/office/officeart/2005/8/layout/orgChart1"/>
    <dgm:cxn modelId="{D464F7C1-7502-BE48-9DBE-62A43DFC33E5}" type="presParOf" srcId="{71A3BD77-750B-5845-8A69-060FF4B99AC5}" destId="{1A6CB2D0-B26B-3F44-B733-52A89F8861CE}" srcOrd="2" destOrd="0" presId="urn:microsoft.com/office/officeart/2005/8/layout/orgChart1"/>
    <dgm:cxn modelId="{296E4BCC-182C-E648-9193-74AA105C6E57}" type="presParOf" srcId="{71A3BD77-750B-5845-8A69-060FF4B99AC5}" destId="{463AF925-07B9-9845-8B1E-19EB92572F48}" srcOrd="3" destOrd="0" presId="urn:microsoft.com/office/officeart/2005/8/layout/orgChart1"/>
    <dgm:cxn modelId="{BFD16C82-D0AA-D143-976B-04F889D0E37B}" type="presParOf" srcId="{463AF925-07B9-9845-8B1E-19EB92572F48}" destId="{8810B017-BCA5-824B-9C83-200B72B3C9C9}" srcOrd="0" destOrd="0" presId="urn:microsoft.com/office/officeart/2005/8/layout/orgChart1"/>
    <dgm:cxn modelId="{145788CE-5471-4F4F-B9E2-ADB9FA0034B6}" type="presParOf" srcId="{8810B017-BCA5-824B-9C83-200B72B3C9C9}" destId="{197359EA-58D8-2048-B76E-BBE19DCEE609}" srcOrd="0" destOrd="0" presId="urn:microsoft.com/office/officeart/2005/8/layout/orgChart1"/>
    <dgm:cxn modelId="{DA975F49-5C0A-5E49-BAB8-BAB1D4E65E8D}" type="presParOf" srcId="{8810B017-BCA5-824B-9C83-200B72B3C9C9}" destId="{6C658631-0EE3-A149-BEFD-790F6B3A1F46}" srcOrd="1" destOrd="0" presId="urn:microsoft.com/office/officeart/2005/8/layout/orgChart1"/>
    <dgm:cxn modelId="{768E4FE4-9505-EF4C-9A4F-56A0C288085E}" type="presParOf" srcId="{463AF925-07B9-9845-8B1E-19EB92572F48}" destId="{CCF234B4-CA0F-9749-979D-51CC2241C47B}" srcOrd="1" destOrd="0" presId="urn:microsoft.com/office/officeart/2005/8/layout/orgChart1"/>
    <dgm:cxn modelId="{68C017E1-E059-5644-B7C4-EEF955D797ED}" type="presParOf" srcId="{463AF925-07B9-9845-8B1E-19EB92572F48}" destId="{D8D107EF-0D7D-A04C-82A4-FF63939283DE}" srcOrd="2" destOrd="0" presId="urn:microsoft.com/office/officeart/2005/8/layout/orgChart1"/>
    <dgm:cxn modelId="{556FEB1D-C565-1A40-96E4-E86239071B0B}" type="presParOf" srcId="{BFE3D2BE-5ED1-B246-B6C5-DDC935426304}" destId="{9D6A0F43-F175-B445-982D-15593970A546}" srcOrd="2" destOrd="0" presId="urn:microsoft.com/office/officeart/2005/8/layout/orgChart1"/>
    <dgm:cxn modelId="{8369A674-2C13-7049-A08E-F7B05D17B051}" type="presParOf" srcId="{19F7ABF7-CD5C-7D47-BE3F-C0B447502BA1}" destId="{2990C132-8D8C-DD47-AF0E-297DCEB713C8}" srcOrd="2" destOrd="0" presId="urn:microsoft.com/office/officeart/2005/8/layout/orgChart1"/>
    <dgm:cxn modelId="{C62F0A9A-A690-074D-9E3E-2E0B5994777C}" type="presParOf" srcId="{19F7ABF7-CD5C-7D47-BE3F-C0B447502BA1}" destId="{91632CBD-8E06-6E43-8BD0-BF7A7334AAF2}" srcOrd="3" destOrd="0" presId="urn:microsoft.com/office/officeart/2005/8/layout/orgChart1"/>
    <dgm:cxn modelId="{FB926A06-D5EB-F941-9A53-A000EDCFE17F}" type="presParOf" srcId="{91632CBD-8E06-6E43-8BD0-BF7A7334AAF2}" destId="{F576C120-B7FF-0B44-AD8E-CA02BF1893EE}" srcOrd="0" destOrd="0" presId="urn:microsoft.com/office/officeart/2005/8/layout/orgChart1"/>
    <dgm:cxn modelId="{BA4122FA-EB0E-194F-8554-4BC7990C370D}" type="presParOf" srcId="{F576C120-B7FF-0B44-AD8E-CA02BF1893EE}" destId="{A8FDFB8F-3BAA-184E-B816-CE7A709F2171}" srcOrd="0" destOrd="0" presId="urn:microsoft.com/office/officeart/2005/8/layout/orgChart1"/>
    <dgm:cxn modelId="{D641308B-BCD7-D540-ABE5-2CD4831E803E}" type="presParOf" srcId="{F576C120-B7FF-0B44-AD8E-CA02BF1893EE}" destId="{BEE66DAD-8AC6-8845-A55E-12EB52FB9DF2}" srcOrd="1" destOrd="0" presId="urn:microsoft.com/office/officeart/2005/8/layout/orgChart1"/>
    <dgm:cxn modelId="{B88CD410-D0F9-D04C-86F3-2FB049C9C22A}" type="presParOf" srcId="{91632CBD-8E06-6E43-8BD0-BF7A7334AAF2}" destId="{E387AA03-CE99-D549-8345-C3081B94B4DE}" srcOrd="1" destOrd="0" presId="urn:microsoft.com/office/officeart/2005/8/layout/orgChart1"/>
    <dgm:cxn modelId="{9C02D34D-EAC3-2F46-A6B8-DB34D9E19031}" type="presParOf" srcId="{91632CBD-8E06-6E43-8BD0-BF7A7334AAF2}" destId="{FCD2369E-3E0A-FB48-965E-015EC98065AD}" srcOrd="2" destOrd="0" presId="urn:microsoft.com/office/officeart/2005/8/layout/orgChart1"/>
    <dgm:cxn modelId="{B7738F79-739F-7945-A0AF-0BD3A7BC4042}" type="presParOf" srcId="{19F7ABF7-CD5C-7D47-BE3F-C0B447502BA1}" destId="{D0DD7123-E9A9-BC44-B06C-13F1471D35F4}" srcOrd="4" destOrd="0" presId="urn:microsoft.com/office/officeart/2005/8/layout/orgChart1"/>
    <dgm:cxn modelId="{83B2D671-326D-0D47-AC50-FDD72565F35F}" type="presParOf" srcId="{19F7ABF7-CD5C-7D47-BE3F-C0B447502BA1}" destId="{282B1B68-B70D-0C40-B80A-8F07D91390CF}" srcOrd="5" destOrd="0" presId="urn:microsoft.com/office/officeart/2005/8/layout/orgChart1"/>
    <dgm:cxn modelId="{E0D37CB3-21C1-AC49-A6F3-A30466C5EA98}" type="presParOf" srcId="{282B1B68-B70D-0C40-B80A-8F07D91390CF}" destId="{533CA258-7019-EA48-A496-3C403EA3FFB4}" srcOrd="0" destOrd="0" presId="urn:microsoft.com/office/officeart/2005/8/layout/orgChart1"/>
    <dgm:cxn modelId="{31ED0F17-07C7-3545-B004-11018FE63471}" type="presParOf" srcId="{533CA258-7019-EA48-A496-3C403EA3FFB4}" destId="{075FC5B8-D06C-A045-ADAB-E0042E9857E1}" srcOrd="0" destOrd="0" presId="urn:microsoft.com/office/officeart/2005/8/layout/orgChart1"/>
    <dgm:cxn modelId="{BF8606AC-2E8B-664E-B4DA-0B956648EAC5}" type="presParOf" srcId="{533CA258-7019-EA48-A496-3C403EA3FFB4}" destId="{F59F82A3-9818-0F4D-B17A-E5C5D61E0B30}" srcOrd="1" destOrd="0" presId="urn:microsoft.com/office/officeart/2005/8/layout/orgChart1"/>
    <dgm:cxn modelId="{A5EE7493-B308-444E-B19B-5877C09003D1}" type="presParOf" srcId="{282B1B68-B70D-0C40-B80A-8F07D91390CF}" destId="{EB68CABF-6BC7-084B-8281-E4A0B16DDD5E}" srcOrd="1" destOrd="0" presId="urn:microsoft.com/office/officeart/2005/8/layout/orgChart1"/>
    <dgm:cxn modelId="{45DCD6C5-AD7B-F849-ABF4-5BB9C7B69DC7}" type="presParOf" srcId="{EB68CABF-6BC7-084B-8281-E4A0B16DDD5E}" destId="{02B62AA3-B2F9-D140-BA42-07DD00B66856}" srcOrd="0" destOrd="0" presId="urn:microsoft.com/office/officeart/2005/8/layout/orgChart1"/>
    <dgm:cxn modelId="{8F5F3B0A-DFED-464F-9EAF-6A04CD7BDC35}" type="presParOf" srcId="{EB68CABF-6BC7-084B-8281-E4A0B16DDD5E}" destId="{189D25EA-84E0-0541-A2F3-03A2D989C874}" srcOrd="1" destOrd="0" presId="urn:microsoft.com/office/officeart/2005/8/layout/orgChart1"/>
    <dgm:cxn modelId="{7667B6B5-A005-AC42-9984-3723C701659C}" type="presParOf" srcId="{189D25EA-84E0-0541-A2F3-03A2D989C874}" destId="{F2933B1D-BB24-C843-87C4-3EB8E53B99CF}" srcOrd="0" destOrd="0" presId="urn:microsoft.com/office/officeart/2005/8/layout/orgChart1"/>
    <dgm:cxn modelId="{7FF945F8-A413-CF4F-827B-35D89F1E9ED0}" type="presParOf" srcId="{F2933B1D-BB24-C843-87C4-3EB8E53B99CF}" destId="{018C6E61-6C6D-D148-B5F8-13570893DCB7}" srcOrd="0" destOrd="0" presId="urn:microsoft.com/office/officeart/2005/8/layout/orgChart1"/>
    <dgm:cxn modelId="{19EDF1D9-A475-2F40-B444-3F855754530F}" type="presParOf" srcId="{F2933B1D-BB24-C843-87C4-3EB8E53B99CF}" destId="{12211C67-9E28-934B-AE8D-DEC56685A01A}" srcOrd="1" destOrd="0" presId="urn:microsoft.com/office/officeart/2005/8/layout/orgChart1"/>
    <dgm:cxn modelId="{CBD7C6CB-61CA-2049-B8BB-B335666FD16A}" type="presParOf" srcId="{189D25EA-84E0-0541-A2F3-03A2D989C874}" destId="{6E46183E-1652-A04E-BE8A-B89F24D397AA}" srcOrd="1" destOrd="0" presId="urn:microsoft.com/office/officeart/2005/8/layout/orgChart1"/>
    <dgm:cxn modelId="{A2545BEC-D70B-4C47-8716-F00445EFA961}" type="presParOf" srcId="{189D25EA-84E0-0541-A2F3-03A2D989C874}" destId="{B7641490-CA06-3A46-8BF6-F0AB567B4B9E}" srcOrd="2" destOrd="0" presId="urn:microsoft.com/office/officeart/2005/8/layout/orgChart1"/>
    <dgm:cxn modelId="{8C51208E-8C01-4546-BE4E-EA533BD206F0}" type="presParOf" srcId="{EB68CABF-6BC7-084B-8281-E4A0B16DDD5E}" destId="{D4BD98FF-1CB1-1341-831A-7E93CB47A971}" srcOrd="2" destOrd="0" presId="urn:microsoft.com/office/officeart/2005/8/layout/orgChart1"/>
    <dgm:cxn modelId="{0A57D210-64B5-E94D-9C3D-DB6851F3FD4F}" type="presParOf" srcId="{EB68CABF-6BC7-084B-8281-E4A0B16DDD5E}" destId="{44ED0C50-7883-C64C-BB97-44459837F126}" srcOrd="3" destOrd="0" presId="urn:microsoft.com/office/officeart/2005/8/layout/orgChart1"/>
    <dgm:cxn modelId="{ED065023-5B0B-1E4D-8432-98BAC1514681}" type="presParOf" srcId="{44ED0C50-7883-C64C-BB97-44459837F126}" destId="{86117C59-CB57-4244-B828-593E4158CB7E}" srcOrd="0" destOrd="0" presId="urn:microsoft.com/office/officeart/2005/8/layout/orgChart1"/>
    <dgm:cxn modelId="{33A6E3DC-FDB7-3541-B6C9-75090B25F951}" type="presParOf" srcId="{86117C59-CB57-4244-B828-593E4158CB7E}" destId="{0885BC1C-7896-EE4B-B567-161C0531B7C9}" srcOrd="0" destOrd="0" presId="urn:microsoft.com/office/officeart/2005/8/layout/orgChart1"/>
    <dgm:cxn modelId="{D7CE2C4F-5FB5-5046-8FB9-1CA063930A44}" type="presParOf" srcId="{86117C59-CB57-4244-B828-593E4158CB7E}" destId="{FF483EAE-1006-BE42-AF37-9E80FE15A880}" srcOrd="1" destOrd="0" presId="urn:microsoft.com/office/officeart/2005/8/layout/orgChart1"/>
    <dgm:cxn modelId="{AAD71EEA-53D9-DA42-8E10-BF93BAE6BB3C}" type="presParOf" srcId="{44ED0C50-7883-C64C-BB97-44459837F126}" destId="{3022276E-82D7-3A41-8A35-2C73F624ADEF}" srcOrd="1" destOrd="0" presId="urn:microsoft.com/office/officeart/2005/8/layout/orgChart1"/>
    <dgm:cxn modelId="{297E885B-4E7D-0042-90DC-3C20F5624DBD}" type="presParOf" srcId="{44ED0C50-7883-C64C-BB97-44459837F126}" destId="{83F42157-0032-2943-8F15-F6BA9C9DDC70}" srcOrd="2" destOrd="0" presId="urn:microsoft.com/office/officeart/2005/8/layout/orgChart1"/>
    <dgm:cxn modelId="{25E377AB-9267-F648-B2D2-1881216E6A6E}" type="presParOf" srcId="{282B1B68-B70D-0C40-B80A-8F07D91390CF}" destId="{5F44E336-B4EF-FC45-ACBF-B2705104A68A}" srcOrd="2" destOrd="0" presId="urn:microsoft.com/office/officeart/2005/8/layout/orgChart1"/>
    <dgm:cxn modelId="{69620800-6B02-504F-946B-9A4655D7858F}" type="presParOf" srcId="{19F7ABF7-CD5C-7D47-BE3F-C0B447502BA1}" destId="{0C350FF1-35D6-1443-B7C0-D9C620CA10AA}" srcOrd="6" destOrd="0" presId="urn:microsoft.com/office/officeart/2005/8/layout/orgChart1"/>
    <dgm:cxn modelId="{6BB8BC45-4ADD-9949-A9F7-D8A3D98F3F6A}" type="presParOf" srcId="{19F7ABF7-CD5C-7D47-BE3F-C0B447502BA1}" destId="{1272F753-094D-F843-B994-10FB10708F91}" srcOrd="7" destOrd="0" presId="urn:microsoft.com/office/officeart/2005/8/layout/orgChart1"/>
    <dgm:cxn modelId="{DDFC371B-D3A6-AB40-9C0E-D30A9A26A689}" type="presParOf" srcId="{1272F753-094D-F843-B994-10FB10708F91}" destId="{45B0C5E3-8F99-0F4B-B114-B53B59A116FE}" srcOrd="0" destOrd="0" presId="urn:microsoft.com/office/officeart/2005/8/layout/orgChart1"/>
    <dgm:cxn modelId="{39AA7F85-BD13-AC49-8556-7FE5AD11E94B}" type="presParOf" srcId="{45B0C5E3-8F99-0F4B-B114-B53B59A116FE}" destId="{757D2069-876A-3D42-AF9F-4D48A0990604}" srcOrd="0" destOrd="0" presId="urn:microsoft.com/office/officeart/2005/8/layout/orgChart1"/>
    <dgm:cxn modelId="{F4B4493A-9D66-4442-BD0E-15A07203B67B}" type="presParOf" srcId="{45B0C5E3-8F99-0F4B-B114-B53B59A116FE}" destId="{38726088-3174-B843-B3DB-C9E2C6A315F2}" srcOrd="1" destOrd="0" presId="urn:microsoft.com/office/officeart/2005/8/layout/orgChart1"/>
    <dgm:cxn modelId="{A581926C-E0C3-3C47-A234-D2E467254AE1}" type="presParOf" srcId="{1272F753-094D-F843-B994-10FB10708F91}" destId="{B95B763C-091C-EF44-BC48-C0208723ABB9}" srcOrd="1" destOrd="0" presId="urn:microsoft.com/office/officeart/2005/8/layout/orgChart1"/>
    <dgm:cxn modelId="{97181393-B72B-5749-B765-23D72DB939F5}" type="presParOf" srcId="{1272F753-094D-F843-B994-10FB10708F91}" destId="{72B7F855-5778-814D-A77B-FC503AE505D5}" srcOrd="2" destOrd="0" presId="urn:microsoft.com/office/officeart/2005/8/layout/orgChart1"/>
    <dgm:cxn modelId="{2A1E08B4-DA85-0A40-8938-71DA7B826A2D}" type="presParOf" srcId="{19F7ABF7-CD5C-7D47-BE3F-C0B447502BA1}" destId="{FD48DA19-8E6D-844F-94DF-156E618E3E3A}" srcOrd="8" destOrd="0" presId="urn:microsoft.com/office/officeart/2005/8/layout/orgChart1"/>
    <dgm:cxn modelId="{B9C082E3-E8A2-3842-A942-7D56A9F156A4}" type="presParOf" srcId="{19F7ABF7-CD5C-7D47-BE3F-C0B447502BA1}" destId="{40116CB6-3C6A-094B-AA32-87423565F6B8}" srcOrd="9" destOrd="0" presId="urn:microsoft.com/office/officeart/2005/8/layout/orgChart1"/>
    <dgm:cxn modelId="{014D5216-5F79-5141-9565-A57C1CA641A8}" type="presParOf" srcId="{40116CB6-3C6A-094B-AA32-87423565F6B8}" destId="{4A222102-B7C3-1F42-BAEF-BA49466A9DB4}" srcOrd="0" destOrd="0" presId="urn:microsoft.com/office/officeart/2005/8/layout/orgChart1"/>
    <dgm:cxn modelId="{51058A5F-A85D-6642-9229-83E491E3BBE4}" type="presParOf" srcId="{4A222102-B7C3-1F42-BAEF-BA49466A9DB4}" destId="{81DFA2CE-BA28-D64C-B517-661E95298481}" srcOrd="0" destOrd="0" presId="urn:microsoft.com/office/officeart/2005/8/layout/orgChart1"/>
    <dgm:cxn modelId="{6A69F987-DB40-764D-9377-CE4025006D9A}" type="presParOf" srcId="{4A222102-B7C3-1F42-BAEF-BA49466A9DB4}" destId="{3B0E0146-A3AF-E240-B1E3-7CE412F5491B}" srcOrd="1" destOrd="0" presId="urn:microsoft.com/office/officeart/2005/8/layout/orgChart1"/>
    <dgm:cxn modelId="{9E562687-7363-7745-8DE6-9ADD6DD664A9}" type="presParOf" srcId="{40116CB6-3C6A-094B-AA32-87423565F6B8}" destId="{59060DE1-42D4-2F45-BA0B-F37B47CCF471}" srcOrd="1" destOrd="0" presId="urn:microsoft.com/office/officeart/2005/8/layout/orgChart1"/>
    <dgm:cxn modelId="{4C5FA27B-596A-7B43-A486-343B407CC6A7}" type="presParOf" srcId="{40116CB6-3C6A-094B-AA32-87423565F6B8}" destId="{EC842711-B047-3A44-B2FD-A790018F925C}" srcOrd="2" destOrd="0" presId="urn:microsoft.com/office/officeart/2005/8/layout/orgChart1"/>
    <dgm:cxn modelId="{44CCF5F2-23D9-B44D-8B14-A38CDDF3E07C}" type="presParOf" srcId="{19F7ABF7-CD5C-7D47-BE3F-C0B447502BA1}" destId="{AA084AA0-D0C8-F649-AD50-3409D44BB558}" srcOrd="10" destOrd="0" presId="urn:microsoft.com/office/officeart/2005/8/layout/orgChart1"/>
    <dgm:cxn modelId="{B4C5CF9F-C895-4748-9843-5856D40D0E0A}" type="presParOf" srcId="{19F7ABF7-CD5C-7D47-BE3F-C0B447502BA1}" destId="{1F7F09A2-293A-984C-8F32-1CF3E4EFEEBB}" srcOrd="11" destOrd="0" presId="urn:microsoft.com/office/officeart/2005/8/layout/orgChart1"/>
    <dgm:cxn modelId="{9F0FFA7C-3B32-2C46-BA1C-B20549689A4F}" type="presParOf" srcId="{1F7F09A2-293A-984C-8F32-1CF3E4EFEEBB}" destId="{E25324AF-E788-4648-A9F0-782C9CDE06E0}" srcOrd="0" destOrd="0" presId="urn:microsoft.com/office/officeart/2005/8/layout/orgChart1"/>
    <dgm:cxn modelId="{21B88877-790A-2443-8767-032D2F0FAEC6}" type="presParOf" srcId="{E25324AF-E788-4648-A9F0-782C9CDE06E0}" destId="{BCB40715-F30A-2A4C-BB0E-5F39DFE53136}" srcOrd="0" destOrd="0" presId="urn:microsoft.com/office/officeart/2005/8/layout/orgChart1"/>
    <dgm:cxn modelId="{C52B6BFD-5886-0A4C-9075-13079C798320}" type="presParOf" srcId="{E25324AF-E788-4648-A9F0-782C9CDE06E0}" destId="{038617D3-EB86-D243-9342-7255C08E26A2}" srcOrd="1" destOrd="0" presId="urn:microsoft.com/office/officeart/2005/8/layout/orgChart1"/>
    <dgm:cxn modelId="{04C4B353-9C89-0F41-8828-675D783105F5}" type="presParOf" srcId="{1F7F09A2-293A-984C-8F32-1CF3E4EFEEBB}" destId="{7A51A434-351E-D346-8C29-4137CBAE50E3}" srcOrd="1" destOrd="0" presId="urn:microsoft.com/office/officeart/2005/8/layout/orgChart1"/>
    <dgm:cxn modelId="{E8269382-5C89-6349-85EC-028964A08782}" type="presParOf" srcId="{1F7F09A2-293A-984C-8F32-1CF3E4EFEEBB}" destId="{758B1E9C-C77F-4E45-B68C-9A6B20325975}" srcOrd="2" destOrd="0" presId="urn:microsoft.com/office/officeart/2005/8/layout/orgChart1"/>
    <dgm:cxn modelId="{06A28C6D-3C7A-AD4B-B071-142CD33BE887}" type="presParOf" srcId="{14F1DF82-41E0-AD40-A1AC-EC1495847722}" destId="{6BBF57A6-BFCA-5241-BBCF-744C61C398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6E45E5-A061-CE4B-BF8F-A2E06C4EEB41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CB19CC-106C-7D4D-8EE9-75644AE67481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Tell them you are disputing the past due amount</a:t>
          </a:r>
          <a:endParaRPr lang="en-US" dirty="0">
            <a:solidFill>
              <a:schemeClr val="tx1"/>
            </a:solidFill>
          </a:endParaRPr>
        </a:p>
      </dgm:t>
    </dgm:pt>
    <dgm:pt modelId="{E19EA464-B845-8F43-877B-09A9135B0751}" type="parTrans" cxnId="{85C5D90E-591B-C544-B72F-AC3F0ABC4E6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21E4778-DA04-3441-A5AB-8FAFEB3ADAD0}" type="sibTrans" cxnId="{85C5D90E-591B-C544-B72F-AC3F0ABC4E6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C2595D2-53BE-B645-A923-C8B02117FF68}">
      <dgm:prSet custT="1"/>
      <dgm:spPr/>
      <dgm:t>
        <a:bodyPr/>
        <a:lstStyle/>
        <a:p>
          <a:pPr rtl="0"/>
          <a:r>
            <a:rPr lang="en-US" sz="1400" b="1" dirty="0" smtClean="0">
              <a:solidFill>
                <a:schemeClr val="tx1"/>
              </a:solidFill>
            </a:rPr>
            <a:t>Disputing a Bill</a:t>
          </a:r>
          <a:endParaRPr lang="en-US" sz="1400" b="1" dirty="0">
            <a:solidFill>
              <a:schemeClr val="tx1"/>
            </a:solidFill>
          </a:endParaRPr>
        </a:p>
      </dgm:t>
    </dgm:pt>
    <dgm:pt modelId="{C3A08315-B905-324D-9989-A20CED4B080E}" type="parTrans" cxnId="{7BC20761-D9E2-B046-99D9-4F59498A5B2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70EA3D6-F68F-4E4A-BFC9-6A4FEC434CC8}" type="sibTrans" cxnId="{7BC20761-D9E2-B046-99D9-4F59498A5B2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1149267-8DAA-2149-AD28-A0B7FF7B78F9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Speak to a Supervisor or Manager</a:t>
          </a:r>
          <a:endParaRPr lang="en-US" dirty="0">
            <a:solidFill>
              <a:schemeClr val="tx1"/>
            </a:solidFill>
          </a:endParaRPr>
        </a:p>
      </dgm:t>
    </dgm:pt>
    <dgm:pt modelId="{111888EF-BD59-3648-A85F-65C0912066EC}" type="parTrans" cxnId="{BE051C02-EE80-5846-B4B6-73410BCBBE9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F921646-AF99-2847-9F6C-237339C16707}" type="sibTrans" cxnId="{BE051C02-EE80-5846-B4B6-73410BCBBE9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3B1F007-8AF8-EA40-A888-9D7FA31FA46E}">
      <dgm:prSet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Tell Utility you want to open a complaint</a:t>
          </a:r>
          <a:endParaRPr lang="en-US" dirty="0">
            <a:solidFill>
              <a:srgbClr val="000000"/>
            </a:solidFill>
          </a:endParaRPr>
        </a:p>
      </dgm:t>
    </dgm:pt>
    <dgm:pt modelId="{7C367228-15D4-F740-88C0-6842DC558734}" type="parTrans" cxnId="{D3DA5190-D689-134C-A648-24E50921844E}">
      <dgm:prSet/>
      <dgm:spPr/>
      <dgm:t>
        <a:bodyPr/>
        <a:lstStyle/>
        <a:p>
          <a:endParaRPr lang="en-US"/>
        </a:p>
      </dgm:t>
    </dgm:pt>
    <dgm:pt modelId="{0207CD6C-F69D-284C-81DB-B5A0F05AB49A}" type="sibTrans" cxnId="{D3DA5190-D689-134C-A648-24E50921844E}">
      <dgm:prSet/>
      <dgm:spPr/>
      <dgm:t>
        <a:bodyPr/>
        <a:lstStyle/>
        <a:p>
          <a:endParaRPr lang="en-US"/>
        </a:p>
      </dgm:t>
    </dgm:pt>
    <dgm:pt modelId="{7C3CCFE4-9520-9742-AB33-307DD12316A1}">
      <dgm:prSet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Pay the current balance due each month or until the dispute is resolved.</a:t>
          </a:r>
          <a:endParaRPr lang="en-US" dirty="0">
            <a:solidFill>
              <a:srgbClr val="000000"/>
            </a:solidFill>
          </a:endParaRPr>
        </a:p>
      </dgm:t>
    </dgm:pt>
    <dgm:pt modelId="{B3958CEA-8BCF-544F-A5BE-A9996808CD54}" type="parTrans" cxnId="{60A8BA48-C27A-A04C-9E87-5216B485E12A}">
      <dgm:prSet/>
      <dgm:spPr/>
      <dgm:t>
        <a:bodyPr/>
        <a:lstStyle/>
        <a:p>
          <a:endParaRPr lang="en-US"/>
        </a:p>
      </dgm:t>
    </dgm:pt>
    <dgm:pt modelId="{726C7EA6-3B28-414F-A181-77DD8796B3E4}" type="sibTrans" cxnId="{60A8BA48-C27A-A04C-9E87-5216B485E12A}">
      <dgm:prSet/>
      <dgm:spPr/>
      <dgm:t>
        <a:bodyPr/>
        <a:lstStyle/>
        <a:p>
          <a:endParaRPr lang="en-US"/>
        </a:p>
      </dgm:t>
    </dgm:pt>
    <dgm:pt modelId="{E2F9D0E6-7539-E94D-864C-185D8FE339D3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Call The Utility</a:t>
          </a:r>
          <a:endParaRPr lang="en-US" dirty="0">
            <a:solidFill>
              <a:schemeClr val="tx1"/>
            </a:solidFill>
          </a:endParaRPr>
        </a:p>
      </dgm:t>
    </dgm:pt>
    <dgm:pt modelId="{D986572F-BCF0-E44F-A4FF-51B2FEFB1A41}" type="parTrans" cxnId="{BF770F2A-6C47-B24F-8C74-220BAC0D0EAD}">
      <dgm:prSet/>
      <dgm:spPr/>
      <dgm:t>
        <a:bodyPr/>
        <a:lstStyle/>
        <a:p>
          <a:endParaRPr lang="en-US"/>
        </a:p>
      </dgm:t>
    </dgm:pt>
    <dgm:pt modelId="{850AD366-341C-0D4F-98A4-F067FDB0F48E}" type="sibTrans" cxnId="{BF770F2A-6C47-B24F-8C74-220BAC0D0EAD}">
      <dgm:prSet/>
      <dgm:spPr/>
      <dgm:t>
        <a:bodyPr/>
        <a:lstStyle/>
        <a:p>
          <a:endParaRPr lang="en-US"/>
        </a:p>
      </dgm:t>
    </dgm:pt>
    <dgm:pt modelId="{AAA9867B-D2E7-9345-A713-BE626470F8AD}">
      <dgm:prSet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If you cannot resolve the complaint with the utility, file a complaint with the CPUC.</a:t>
          </a:r>
          <a:endParaRPr lang="en-US" dirty="0">
            <a:solidFill>
              <a:srgbClr val="000000"/>
            </a:solidFill>
          </a:endParaRPr>
        </a:p>
      </dgm:t>
    </dgm:pt>
    <dgm:pt modelId="{73E90310-7511-5149-99AD-6DF45DEDB615}" type="parTrans" cxnId="{DFB9284C-824A-E545-929A-B8155508E2F3}">
      <dgm:prSet/>
      <dgm:spPr/>
      <dgm:t>
        <a:bodyPr/>
        <a:lstStyle/>
        <a:p>
          <a:endParaRPr lang="en-US"/>
        </a:p>
      </dgm:t>
    </dgm:pt>
    <dgm:pt modelId="{40BFB084-387D-3A4B-AD61-7930ED5BABCE}" type="sibTrans" cxnId="{DFB9284C-824A-E545-929A-B8155508E2F3}">
      <dgm:prSet/>
      <dgm:spPr/>
      <dgm:t>
        <a:bodyPr/>
        <a:lstStyle/>
        <a:p>
          <a:endParaRPr lang="en-US"/>
        </a:p>
      </dgm:t>
    </dgm:pt>
    <dgm:pt modelId="{EB0CA657-CC94-6B49-AA88-CBB8B59EF169}" type="pres">
      <dgm:prSet presAssocID="{196E45E5-A061-CE4B-BF8F-A2E06C4EEB4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D635C78-329D-524F-9688-2FDFD1CE4F93}" type="pres">
      <dgm:prSet presAssocID="{9C2595D2-53BE-B645-A923-C8B02117FF68}" presName="composite" presStyleCnt="0"/>
      <dgm:spPr/>
    </dgm:pt>
    <dgm:pt modelId="{D7BF14AC-C4DF-874C-82EE-75A986C53B5C}" type="pres">
      <dgm:prSet presAssocID="{9C2595D2-53BE-B645-A923-C8B02117FF68}" presName="LShape" presStyleLbl="alignNode1" presStyleIdx="0" presStyleCnt="7"/>
      <dgm:spPr/>
    </dgm:pt>
    <dgm:pt modelId="{682CA09B-820E-FC4E-9BF2-B63BE1530989}" type="pres">
      <dgm:prSet presAssocID="{9C2595D2-53BE-B645-A923-C8B02117FF68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CBF9B-C383-934C-8A4C-01924328A584}" type="pres">
      <dgm:prSet presAssocID="{9C2595D2-53BE-B645-A923-C8B02117FF68}" presName="Triangle" presStyleLbl="alignNode1" presStyleIdx="1" presStyleCnt="7" custLinFactNeighborX="-12755" custLinFactNeighborY="24858"/>
      <dgm:spPr/>
    </dgm:pt>
    <dgm:pt modelId="{F1EA479A-2037-5E43-8524-F06EDE33C16F}" type="pres">
      <dgm:prSet presAssocID="{970EA3D6-F68F-4E4A-BFC9-6A4FEC434CC8}" presName="sibTrans" presStyleCnt="0"/>
      <dgm:spPr/>
    </dgm:pt>
    <dgm:pt modelId="{B19CC469-65AF-7948-B075-A23980BEC52B}" type="pres">
      <dgm:prSet presAssocID="{970EA3D6-F68F-4E4A-BFC9-6A4FEC434CC8}" presName="space" presStyleCnt="0"/>
      <dgm:spPr/>
    </dgm:pt>
    <dgm:pt modelId="{7F66F9A3-904F-2147-B7E9-FE936CEEBFB4}" type="pres">
      <dgm:prSet presAssocID="{E2F9D0E6-7539-E94D-864C-185D8FE339D3}" presName="composite" presStyleCnt="0"/>
      <dgm:spPr/>
    </dgm:pt>
    <dgm:pt modelId="{4B4419C7-BB2F-6541-BB0F-A10AD9FE922D}" type="pres">
      <dgm:prSet presAssocID="{E2F9D0E6-7539-E94D-864C-185D8FE339D3}" presName="LShape" presStyleLbl="alignNode1" presStyleIdx="2" presStyleCnt="7"/>
      <dgm:spPr/>
    </dgm:pt>
    <dgm:pt modelId="{AB282F4F-B5A5-7346-A37C-E7ED680C238C}" type="pres">
      <dgm:prSet presAssocID="{E2F9D0E6-7539-E94D-864C-185D8FE339D3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44F95-4802-364F-BE36-E8570C7933E2}" type="pres">
      <dgm:prSet presAssocID="{E2F9D0E6-7539-E94D-864C-185D8FE339D3}" presName="Triangle" presStyleLbl="alignNode1" presStyleIdx="3" presStyleCnt="7"/>
      <dgm:spPr/>
    </dgm:pt>
    <dgm:pt modelId="{F0D9B252-741A-DE4D-9ED9-971BAACFB2F8}" type="pres">
      <dgm:prSet presAssocID="{850AD366-341C-0D4F-98A4-F067FDB0F48E}" presName="sibTrans" presStyleCnt="0"/>
      <dgm:spPr/>
    </dgm:pt>
    <dgm:pt modelId="{44B2E783-5B56-2E47-91AA-DDC6D04B0ADC}" type="pres">
      <dgm:prSet presAssocID="{850AD366-341C-0D4F-98A4-F067FDB0F48E}" presName="space" presStyleCnt="0"/>
      <dgm:spPr/>
    </dgm:pt>
    <dgm:pt modelId="{E7AFC1B1-4233-FE47-A333-DB0F435FD48C}" type="pres">
      <dgm:prSet presAssocID="{7C3CCFE4-9520-9742-AB33-307DD12316A1}" presName="composite" presStyleCnt="0"/>
      <dgm:spPr/>
    </dgm:pt>
    <dgm:pt modelId="{AB4DEEFD-5C2B-B647-A734-9B410692C573}" type="pres">
      <dgm:prSet presAssocID="{7C3CCFE4-9520-9742-AB33-307DD12316A1}" presName="LShape" presStyleLbl="alignNode1" presStyleIdx="4" presStyleCnt="7"/>
      <dgm:spPr/>
    </dgm:pt>
    <dgm:pt modelId="{CC6315A2-44A7-6549-A695-4F074E3A424D}" type="pres">
      <dgm:prSet presAssocID="{7C3CCFE4-9520-9742-AB33-307DD12316A1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038DB-6E0E-C14E-A7AE-69383F681E45}" type="pres">
      <dgm:prSet presAssocID="{7C3CCFE4-9520-9742-AB33-307DD12316A1}" presName="Triangle" presStyleLbl="alignNode1" presStyleIdx="5" presStyleCnt="7"/>
      <dgm:spPr/>
    </dgm:pt>
    <dgm:pt modelId="{EBD6D3A4-4EAF-364C-93DE-E46719A1AF3B}" type="pres">
      <dgm:prSet presAssocID="{726C7EA6-3B28-414F-A181-77DD8796B3E4}" presName="sibTrans" presStyleCnt="0"/>
      <dgm:spPr/>
    </dgm:pt>
    <dgm:pt modelId="{D8AF8049-B7EE-6E44-AF29-D1783AD6EFAD}" type="pres">
      <dgm:prSet presAssocID="{726C7EA6-3B28-414F-A181-77DD8796B3E4}" presName="space" presStyleCnt="0"/>
      <dgm:spPr/>
    </dgm:pt>
    <dgm:pt modelId="{75D37C01-DCC7-5D4A-B4B4-80522CC579FC}" type="pres">
      <dgm:prSet presAssocID="{AAA9867B-D2E7-9345-A713-BE626470F8AD}" presName="composite" presStyleCnt="0"/>
      <dgm:spPr/>
    </dgm:pt>
    <dgm:pt modelId="{5CBE6606-6A7F-0D4A-9F74-04983DF6DDB4}" type="pres">
      <dgm:prSet presAssocID="{AAA9867B-D2E7-9345-A713-BE626470F8AD}" presName="LShape" presStyleLbl="alignNode1" presStyleIdx="6" presStyleCnt="7"/>
      <dgm:spPr/>
    </dgm:pt>
    <dgm:pt modelId="{0502717F-FCC9-FD4A-B22B-8C16B6582690}" type="pres">
      <dgm:prSet presAssocID="{AAA9867B-D2E7-9345-A713-BE626470F8AD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FA6C58-2D99-2943-8752-F2C5CB1B0993}" type="presOf" srcId="{21149267-8DAA-2149-AD28-A0B7FF7B78F9}" destId="{AB282F4F-B5A5-7346-A37C-E7ED680C238C}" srcOrd="0" destOrd="1" presId="urn:microsoft.com/office/officeart/2009/3/layout/StepUpProcess"/>
    <dgm:cxn modelId="{7BC20761-D9E2-B046-99D9-4F59498A5B20}" srcId="{196E45E5-A061-CE4B-BF8F-A2E06C4EEB41}" destId="{9C2595D2-53BE-B645-A923-C8B02117FF68}" srcOrd="0" destOrd="0" parTransId="{C3A08315-B905-324D-9989-A20CED4B080E}" sibTransId="{970EA3D6-F68F-4E4A-BFC9-6A4FEC434CC8}"/>
    <dgm:cxn modelId="{7E712FE3-2441-8340-8121-936E1FA45945}" type="presOf" srcId="{196E45E5-A061-CE4B-BF8F-A2E06C4EEB41}" destId="{EB0CA657-CC94-6B49-AA88-CBB8B59EF169}" srcOrd="0" destOrd="0" presId="urn:microsoft.com/office/officeart/2009/3/layout/StepUpProcess"/>
    <dgm:cxn modelId="{5B2BA11F-1F47-834E-B8E5-759B0463113F}" type="presOf" srcId="{9C2595D2-53BE-B645-A923-C8B02117FF68}" destId="{682CA09B-820E-FC4E-9BF2-B63BE1530989}" srcOrd="0" destOrd="0" presId="urn:microsoft.com/office/officeart/2009/3/layout/StepUpProcess"/>
    <dgm:cxn modelId="{9B37B263-C074-F844-8346-5489590DF752}" type="presOf" srcId="{4BCB19CC-106C-7D4D-8EE9-75644AE67481}" destId="{AB282F4F-B5A5-7346-A37C-E7ED680C238C}" srcOrd="0" destOrd="2" presId="urn:microsoft.com/office/officeart/2009/3/layout/StepUpProcess"/>
    <dgm:cxn modelId="{81321AD8-4644-B446-AAF3-9B09E73DBDEC}" type="presOf" srcId="{63B1F007-8AF8-EA40-A888-9D7FA31FA46E}" destId="{AB282F4F-B5A5-7346-A37C-E7ED680C238C}" srcOrd="0" destOrd="3" presId="urn:microsoft.com/office/officeart/2009/3/layout/StepUpProcess"/>
    <dgm:cxn modelId="{D3DA5190-D689-134C-A648-24E50921844E}" srcId="{21149267-8DAA-2149-AD28-A0B7FF7B78F9}" destId="{63B1F007-8AF8-EA40-A888-9D7FA31FA46E}" srcOrd="1" destOrd="0" parTransId="{7C367228-15D4-F740-88C0-6842DC558734}" sibTransId="{0207CD6C-F69D-284C-81DB-B5A0F05AB49A}"/>
    <dgm:cxn modelId="{DFB9284C-824A-E545-929A-B8155508E2F3}" srcId="{196E45E5-A061-CE4B-BF8F-A2E06C4EEB41}" destId="{AAA9867B-D2E7-9345-A713-BE626470F8AD}" srcOrd="3" destOrd="0" parTransId="{73E90310-7511-5149-99AD-6DF45DEDB615}" sibTransId="{40BFB084-387D-3A4B-AD61-7930ED5BABCE}"/>
    <dgm:cxn modelId="{6DBED70B-3465-1844-89ED-AE053E700765}" type="presOf" srcId="{E2F9D0E6-7539-E94D-864C-185D8FE339D3}" destId="{AB282F4F-B5A5-7346-A37C-E7ED680C238C}" srcOrd="0" destOrd="0" presId="urn:microsoft.com/office/officeart/2009/3/layout/StepUpProcess"/>
    <dgm:cxn modelId="{60A8BA48-C27A-A04C-9E87-5216B485E12A}" srcId="{196E45E5-A061-CE4B-BF8F-A2E06C4EEB41}" destId="{7C3CCFE4-9520-9742-AB33-307DD12316A1}" srcOrd="2" destOrd="0" parTransId="{B3958CEA-8BCF-544F-A5BE-A9996808CD54}" sibTransId="{726C7EA6-3B28-414F-A181-77DD8796B3E4}"/>
    <dgm:cxn modelId="{BF770F2A-6C47-B24F-8C74-220BAC0D0EAD}" srcId="{196E45E5-A061-CE4B-BF8F-A2E06C4EEB41}" destId="{E2F9D0E6-7539-E94D-864C-185D8FE339D3}" srcOrd="1" destOrd="0" parTransId="{D986572F-BCF0-E44F-A4FF-51B2FEFB1A41}" sibTransId="{850AD366-341C-0D4F-98A4-F067FDB0F48E}"/>
    <dgm:cxn modelId="{85C5D90E-591B-C544-B72F-AC3F0ABC4E6A}" srcId="{21149267-8DAA-2149-AD28-A0B7FF7B78F9}" destId="{4BCB19CC-106C-7D4D-8EE9-75644AE67481}" srcOrd="0" destOrd="0" parTransId="{E19EA464-B845-8F43-877B-09A9135B0751}" sibTransId="{421E4778-DA04-3441-A5AB-8FAFEB3ADAD0}"/>
    <dgm:cxn modelId="{BE051C02-EE80-5846-B4B6-73410BCBBE90}" srcId="{E2F9D0E6-7539-E94D-864C-185D8FE339D3}" destId="{21149267-8DAA-2149-AD28-A0B7FF7B78F9}" srcOrd="0" destOrd="0" parTransId="{111888EF-BD59-3648-A85F-65C0912066EC}" sibTransId="{4F921646-AF99-2847-9F6C-237339C16707}"/>
    <dgm:cxn modelId="{CC8C5A2A-A837-D944-BA7A-5FBB0B4545E2}" type="presOf" srcId="{AAA9867B-D2E7-9345-A713-BE626470F8AD}" destId="{0502717F-FCC9-FD4A-B22B-8C16B6582690}" srcOrd="0" destOrd="0" presId="urn:microsoft.com/office/officeart/2009/3/layout/StepUpProcess"/>
    <dgm:cxn modelId="{43EAE80F-1831-F149-8BB9-BD38CD662EFA}" type="presOf" srcId="{7C3CCFE4-9520-9742-AB33-307DD12316A1}" destId="{CC6315A2-44A7-6549-A695-4F074E3A424D}" srcOrd="0" destOrd="0" presId="urn:microsoft.com/office/officeart/2009/3/layout/StepUpProcess"/>
    <dgm:cxn modelId="{8A7F75EF-F166-4645-9597-0E358FC760F1}" type="presParOf" srcId="{EB0CA657-CC94-6B49-AA88-CBB8B59EF169}" destId="{6D635C78-329D-524F-9688-2FDFD1CE4F93}" srcOrd="0" destOrd="0" presId="urn:microsoft.com/office/officeart/2009/3/layout/StepUpProcess"/>
    <dgm:cxn modelId="{63838C18-F8FA-E543-9C58-86A806ADE968}" type="presParOf" srcId="{6D635C78-329D-524F-9688-2FDFD1CE4F93}" destId="{D7BF14AC-C4DF-874C-82EE-75A986C53B5C}" srcOrd="0" destOrd="0" presId="urn:microsoft.com/office/officeart/2009/3/layout/StepUpProcess"/>
    <dgm:cxn modelId="{F44160F1-876E-F845-84F6-235FB71ADF8D}" type="presParOf" srcId="{6D635C78-329D-524F-9688-2FDFD1CE4F93}" destId="{682CA09B-820E-FC4E-9BF2-B63BE1530989}" srcOrd="1" destOrd="0" presId="urn:microsoft.com/office/officeart/2009/3/layout/StepUpProcess"/>
    <dgm:cxn modelId="{8E91BB01-3FFF-6849-B8AC-29F2B2375868}" type="presParOf" srcId="{6D635C78-329D-524F-9688-2FDFD1CE4F93}" destId="{C5ECBF9B-C383-934C-8A4C-01924328A584}" srcOrd="2" destOrd="0" presId="urn:microsoft.com/office/officeart/2009/3/layout/StepUpProcess"/>
    <dgm:cxn modelId="{5CE3969A-3115-B04E-AA1D-4A24FB4DB324}" type="presParOf" srcId="{EB0CA657-CC94-6B49-AA88-CBB8B59EF169}" destId="{F1EA479A-2037-5E43-8524-F06EDE33C16F}" srcOrd="1" destOrd="0" presId="urn:microsoft.com/office/officeart/2009/3/layout/StepUpProcess"/>
    <dgm:cxn modelId="{6105AB28-24A2-0C4B-BCAB-B8CC40E9E7F8}" type="presParOf" srcId="{F1EA479A-2037-5E43-8524-F06EDE33C16F}" destId="{B19CC469-65AF-7948-B075-A23980BEC52B}" srcOrd="0" destOrd="0" presId="urn:microsoft.com/office/officeart/2009/3/layout/StepUpProcess"/>
    <dgm:cxn modelId="{B612F299-3D25-4F45-9119-E2CC72BACF0B}" type="presParOf" srcId="{EB0CA657-CC94-6B49-AA88-CBB8B59EF169}" destId="{7F66F9A3-904F-2147-B7E9-FE936CEEBFB4}" srcOrd="2" destOrd="0" presId="urn:microsoft.com/office/officeart/2009/3/layout/StepUpProcess"/>
    <dgm:cxn modelId="{FC5C7980-CAA8-164D-9634-3E3400341E7C}" type="presParOf" srcId="{7F66F9A3-904F-2147-B7E9-FE936CEEBFB4}" destId="{4B4419C7-BB2F-6541-BB0F-A10AD9FE922D}" srcOrd="0" destOrd="0" presId="urn:microsoft.com/office/officeart/2009/3/layout/StepUpProcess"/>
    <dgm:cxn modelId="{0DC43816-AB20-9448-BAF7-A4304B604FD3}" type="presParOf" srcId="{7F66F9A3-904F-2147-B7E9-FE936CEEBFB4}" destId="{AB282F4F-B5A5-7346-A37C-E7ED680C238C}" srcOrd="1" destOrd="0" presId="urn:microsoft.com/office/officeart/2009/3/layout/StepUpProcess"/>
    <dgm:cxn modelId="{826C95FB-016C-7247-8AF6-51BA3137E9BC}" type="presParOf" srcId="{7F66F9A3-904F-2147-B7E9-FE936CEEBFB4}" destId="{AFF44F95-4802-364F-BE36-E8570C7933E2}" srcOrd="2" destOrd="0" presId="urn:microsoft.com/office/officeart/2009/3/layout/StepUpProcess"/>
    <dgm:cxn modelId="{1972F45F-5F11-A747-8AB4-962379CE5673}" type="presParOf" srcId="{EB0CA657-CC94-6B49-AA88-CBB8B59EF169}" destId="{F0D9B252-741A-DE4D-9ED9-971BAACFB2F8}" srcOrd="3" destOrd="0" presId="urn:microsoft.com/office/officeart/2009/3/layout/StepUpProcess"/>
    <dgm:cxn modelId="{B9E526E9-298E-2F4E-A2E7-4E308601D618}" type="presParOf" srcId="{F0D9B252-741A-DE4D-9ED9-971BAACFB2F8}" destId="{44B2E783-5B56-2E47-91AA-DDC6D04B0ADC}" srcOrd="0" destOrd="0" presId="urn:microsoft.com/office/officeart/2009/3/layout/StepUpProcess"/>
    <dgm:cxn modelId="{DAE0C99E-6555-FC4A-B668-8C91C34E3952}" type="presParOf" srcId="{EB0CA657-CC94-6B49-AA88-CBB8B59EF169}" destId="{E7AFC1B1-4233-FE47-A333-DB0F435FD48C}" srcOrd="4" destOrd="0" presId="urn:microsoft.com/office/officeart/2009/3/layout/StepUpProcess"/>
    <dgm:cxn modelId="{157142D0-6D53-DF44-BCF1-F97D96B1B839}" type="presParOf" srcId="{E7AFC1B1-4233-FE47-A333-DB0F435FD48C}" destId="{AB4DEEFD-5C2B-B647-A734-9B410692C573}" srcOrd="0" destOrd="0" presId="urn:microsoft.com/office/officeart/2009/3/layout/StepUpProcess"/>
    <dgm:cxn modelId="{2DDBD4CB-5D05-AC49-B899-73EE7BAE41B2}" type="presParOf" srcId="{E7AFC1B1-4233-FE47-A333-DB0F435FD48C}" destId="{CC6315A2-44A7-6549-A695-4F074E3A424D}" srcOrd="1" destOrd="0" presId="urn:microsoft.com/office/officeart/2009/3/layout/StepUpProcess"/>
    <dgm:cxn modelId="{41DE820F-75E5-6D47-A55C-18F48820CAB1}" type="presParOf" srcId="{E7AFC1B1-4233-FE47-A333-DB0F435FD48C}" destId="{F7A038DB-6E0E-C14E-A7AE-69383F681E45}" srcOrd="2" destOrd="0" presId="urn:microsoft.com/office/officeart/2009/3/layout/StepUpProcess"/>
    <dgm:cxn modelId="{598C8B40-211A-0140-8221-25971234A9F1}" type="presParOf" srcId="{EB0CA657-CC94-6B49-AA88-CBB8B59EF169}" destId="{EBD6D3A4-4EAF-364C-93DE-E46719A1AF3B}" srcOrd="5" destOrd="0" presId="urn:microsoft.com/office/officeart/2009/3/layout/StepUpProcess"/>
    <dgm:cxn modelId="{29D03DC0-432B-E945-B51E-02961B8ECA72}" type="presParOf" srcId="{EBD6D3A4-4EAF-364C-93DE-E46719A1AF3B}" destId="{D8AF8049-B7EE-6E44-AF29-D1783AD6EFAD}" srcOrd="0" destOrd="0" presId="urn:microsoft.com/office/officeart/2009/3/layout/StepUpProcess"/>
    <dgm:cxn modelId="{FA39F758-6E61-264B-991D-161DE0AB81E7}" type="presParOf" srcId="{EB0CA657-CC94-6B49-AA88-CBB8B59EF169}" destId="{75D37C01-DCC7-5D4A-B4B4-80522CC579FC}" srcOrd="6" destOrd="0" presId="urn:microsoft.com/office/officeart/2009/3/layout/StepUpProcess"/>
    <dgm:cxn modelId="{117B8EFE-4D5F-3440-9958-810CFCC29463}" type="presParOf" srcId="{75D37C01-DCC7-5D4A-B4B4-80522CC579FC}" destId="{5CBE6606-6A7F-0D4A-9F74-04983DF6DDB4}" srcOrd="0" destOrd="0" presId="urn:microsoft.com/office/officeart/2009/3/layout/StepUpProcess"/>
    <dgm:cxn modelId="{F11593E4-A06C-0A40-8D27-197D0B2E1AD5}" type="presParOf" srcId="{75D37C01-DCC7-5D4A-B4B4-80522CC579FC}" destId="{0502717F-FCC9-FD4A-B22B-8C16B658269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04650A-8126-5342-A878-E3CA60D2625A}" type="doc">
      <dgm:prSet loTypeId="urn:microsoft.com/office/officeart/2005/8/layout/orgChart1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96FE0C2-283D-B648-932B-515FEC45416C}">
      <dgm:prSet/>
      <dgm:spPr/>
      <dgm:t>
        <a:bodyPr/>
        <a:lstStyle/>
        <a:p>
          <a:pPr rtl="0"/>
          <a:r>
            <a:rPr lang="en-US" smtClean="0"/>
            <a:t>The Complaint Process for a Shutoff</a:t>
          </a:r>
          <a:endParaRPr lang="en-US" dirty="0"/>
        </a:p>
      </dgm:t>
    </dgm:pt>
    <dgm:pt modelId="{3B996992-B055-E449-8066-F83BEBA72ADB}" type="parTrans" cxnId="{A81BBDFF-A6B3-634D-99CF-0D4AEB1A31B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A1356992-15EF-F642-9E2E-2A9BE54AFE2A}" type="sibTrans" cxnId="{A81BBDFF-A6B3-634D-99CF-0D4AEB1A31B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9DA42BCC-091E-BB40-9E71-4FE81BB9CD43}">
      <dgm:prSet/>
      <dgm:spPr/>
      <dgm:t>
        <a:bodyPr/>
        <a:lstStyle/>
        <a:p>
          <a:pPr rtl="0"/>
          <a:r>
            <a:rPr lang="en-US" smtClean="0"/>
            <a:t>Customer Calls CBO</a:t>
          </a:r>
          <a:endParaRPr lang="en-US" dirty="0"/>
        </a:p>
      </dgm:t>
    </dgm:pt>
    <dgm:pt modelId="{3B74AF8A-4C26-704B-9C47-B27F49773CD0}" type="parTrans" cxnId="{5EF32B0C-1FA4-6340-9211-D7AFB27C3425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20A3C66F-0502-3D43-BC1F-E859E001E2EB}" type="sibTrans" cxnId="{5EF32B0C-1FA4-6340-9211-D7AFB27C3425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FCB8A712-E704-F442-A8A5-83F5CE5E33D7}">
      <dgm:prSet/>
      <dgm:spPr/>
      <dgm:t>
        <a:bodyPr/>
        <a:lstStyle/>
        <a:p>
          <a:pPr rtl="0"/>
          <a:r>
            <a:rPr lang="en-US" smtClean="0"/>
            <a:t>Find out if customer contacted the Utility</a:t>
          </a:r>
          <a:endParaRPr lang="en-US" dirty="0"/>
        </a:p>
      </dgm:t>
    </dgm:pt>
    <dgm:pt modelId="{A2DD13C9-8AA9-7A49-B7E6-8ED93909600D}" type="parTrans" cxnId="{EC429057-8C60-714C-9CE1-C259FDD98D3E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168841ED-4D05-1D4F-B307-F775C1D8A213}" type="sibTrans" cxnId="{EC429057-8C60-714C-9CE1-C259FDD98D3E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EDE575DF-5536-4348-A6F6-8E4FD1DFE094}">
      <dgm:prSet/>
      <dgm:spPr/>
      <dgm:t>
        <a:bodyPr/>
        <a:lstStyle/>
        <a:p>
          <a:pPr rtl="0"/>
          <a:r>
            <a:rPr lang="en-US" smtClean="0"/>
            <a:t> Contact the Utility to dispute amount/open a complaint</a:t>
          </a:r>
          <a:endParaRPr lang="en-US" dirty="0"/>
        </a:p>
      </dgm:t>
    </dgm:pt>
    <dgm:pt modelId="{72C99884-F52D-A246-B382-F61FDE6FE818}" type="parTrans" cxnId="{31DFC557-0357-364C-A830-2F210A95FC19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F50F355C-574A-184C-B178-EDD1C08828CD}" type="sibTrans" cxnId="{31DFC557-0357-364C-A830-2F210A95FC19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8E5973B-896C-714D-9B25-725902EB6877}">
      <dgm:prSet/>
      <dgm:spPr/>
      <dgm:t>
        <a:bodyPr/>
        <a:lstStyle/>
        <a:p>
          <a:pPr rtl="0"/>
          <a:r>
            <a:rPr lang="en-US" smtClean="0"/>
            <a:t>File a CPUC complaint</a:t>
          </a:r>
          <a:endParaRPr lang="en-US" dirty="0"/>
        </a:p>
      </dgm:t>
    </dgm:pt>
    <dgm:pt modelId="{72872156-4FF2-BB42-B65E-FFE8F8362058}" type="parTrans" cxnId="{00881485-C886-8745-85BD-FAB04DA290F9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16508BB-AD9C-704B-92BA-C8914404AABC}" type="sibTrans" cxnId="{00881485-C886-8745-85BD-FAB04DA290F9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96F5058-C995-774E-935F-09D6889B2F4B}">
      <dgm:prSet/>
      <dgm:spPr/>
      <dgm:t>
        <a:bodyPr/>
        <a:lstStyle/>
        <a:p>
          <a:pPr rtl="0"/>
          <a:r>
            <a:rPr lang="en-US" smtClean="0"/>
            <a:t>Do a Shutoff Intake</a:t>
          </a:r>
          <a:endParaRPr lang="en-US" dirty="0"/>
        </a:p>
      </dgm:t>
    </dgm:pt>
    <dgm:pt modelId="{202C1A48-E9B5-BA46-99D3-7F72508157DD}" type="parTrans" cxnId="{12CFB692-8AB7-D442-BACB-96153213A006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A12B1946-6712-9349-BE69-4192E07E969C}" type="sibTrans" cxnId="{12CFB692-8AB7-D442-BACB-96153213A006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E30D2D6-398A-7C4A-AD5B-15FEA64A749E}">
      <dgm:prSet/>
      <dgm:spPr/>
      <dgm:t>
        <a:bodyPr/>
        <a:lstStyle/>
        <a:p>
          <a:pPr rtl="0"/>
          <a:r>
            <a:rPr lang="en-US" smtClean="0"/>
            <a:t>What did the utility say?</a:t>
          </a:r>
          <a:endParaRPr lang="en-US" dirty="0"/>
        </a:p>
      </dgm:t>
    </dgm:pt>
    <dgm:pt modelId="{66017A59-CC01-4A4C-AB43-A5F378D1D690}" type="sibTrans" cxnId="{C7DC7A3C-375A-0E4D-B86D-5F83047AA92B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CCDBDBA-642E-1D4C-A13C-4A5C0D706B7E}" type="parTrans" cxnId="{C7DC7A3C-375A-0E4D-B86D-5F83047AA92B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707E990B-D5CE-BC47-9B67-10FB180F7464}">
      <dgm:prSet/>
      <dgm:spPr/>
      <dgm:t>
        <a:bodyPr/>
        <a:lstStyle/>
        <a:p>
          <a:pPr rtl="0"/>
          <a:r>
            <a:rPr lang="en-US" smtClean="0"/>
            <a:t>Negotiate</a:t>
          </a:r>
          <a:endParaRPr lang="en-US" dirty="0"/>
        </a:p>
      </dgm:t>
    </dgm:pt>
    <dgm:pt modelId="{3E769AF0-9E6D-1E4F-863A-42A39622126C}" type="parTrans" cxnId="{99C130CA-CDFB-5148-9228-64AE9A7D68A8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92F66D54-156B-F643-9FA9-C1B71A03FA10}" type="sibTrans" cxnId="{99C130CA-CDFB-5148-9228-64AE9A7D68A8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29B4D813-4A3A-1547-930C-7605B7DBD41F}" type="pres">
      <dgm:prSet presAssocID="{D804650A-8126-5342-A878-E3CA60D262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CD9D02B-CBAF-9743-8121-33EEA0311D10}" type="pres">
      <dgm:prSet presAssocID="{B96FE0C2-283D-B648-932B-515FEC45416C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A186687-81AF-FB45-AE6F-B2C74E1D818A}" type="pres">
      <dgm:prSet presAssocID="{B96FE0C2-283D-B648-932B-515FEC45416C}" presName="rootComposite1" presStyleCnt="0"/>
      <dgm:spPr/>
      <dgm:t>
        <a:bodyPr/>
        <a:lstStyle/>
        <a:p>
          <a:endParaRPr lang="en-US"/>
        </a:p>
      </dgm:t>
    </dgm:pt>
    <dgm:pt modelId="{325034D0-1154-9045-A9BE-4DD6CC36D266}" type="pres">
      <dgm:prSet presAssocID="{B96FE0C2-283D-B648-932B-515FEC45416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42A801-68BA-044D-9C33-BB90883812CF}" type="pres">
      <dgm:prSet presAssocID="{B96FE0C2-283D-B648-932B-515FEC45416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EC2CB-CF6F-6340-B898-A6E3EFA8D581}" type="pres">
      <dgm:prSet presAssocID="{B96FE0C2-283D-B648-932B-515FEC45416C}" presName="hierChild2" presStyleCnt="0"/>
      <dgm:spPr/>
      <dgm:t>
        <a:bodyPr/>
        <a:lstStyle/>
        <a:p>
          <a:endParaRPr lang="en-US"/>
        </a:p>
      </dgm:t>
    </dgm:pt>
    <dgm:pt modelId="{AF4ACB0B-C2C3-8A48-B46C-596E098239CF}" type="pres">
      <dgm:prSet presAssocID="{3B74AF8A-4C26-704B-9C47-B27F49773CD0}" presName="Name37" presStyleLbl="parChTrans1D2" presStyleIdx="0" presStyleCnt="1"/>
      <dgm:spPr/>
      <dgm:t>
        <a:bodyPr/>
        <a:lstStyle/>
        <a:p>
          <a:endParaRPr lang="en-US"/>
        </a:p>
      </dgm:t>
    </dgm:pt>
    <dgm:pt modelId="{647E6367-677A-5F41-A7A5-926CBDA0A86C}" type="pres">
      <dgm:prSet presAssocID="{9DA42BCC-091E-BB40-9E71-4FE81BB9CD4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D0AF540-626C-F146-BC33-2DDEB75623AB}" type="pres">
      <dgm:prSet presAssocID="{9DA42BCC-091E-BB40-9E71-4FE81BB9CD43}" presName="rootComposite" presStyleCnt="0"/>
      <dgm:spPr/>
      <dgm:t>
        <a:bodyPr/>
        <a:lstStyle/>
        <a:p>
          <a:endParaRPr lang="en-US"/>
        </a:p>
      </dgm:t>
    </dgm:pt>
    <dgm:pt modelId="{D849247F-5696-3C42-B3B6-10D8B5E878C8}" type="pres">
      <dgm:prSet presAssocID="{9DA42BCC-091E-BB40-9E71-4FE81BB9CD43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EFF989-B6E2-A34F-AE4C-3236E55854C6}" type="pres">
      <dgm:prSet presAssocID="{9DA42BCC-091E-BB40-9E71-4FE81BB9CD43}" presName="rootConnector" presStyleLbl="node2" presStyleIdx="0" presStyleCnt="1"/>
      <dgm:spPr/>
      <dgm:t>
        <a:bodyPr/>
        <a:lstStyle/>
        <a:p>
          <a:endParaRPr lang="en-US"/>
        </a:p>
      </dgm:t>
    </dgm:pt>
    <dgm:pt modelId="{5198087B-71C0-DF45-BD57-DFDC9CDDB437}" type="pres">
      <dgm:prSet presAssocID="{9DA42BCC-091E-BB40-9E71-4FE81BB9CD43}" presName="hierChild4" presStyleCnt="0"/>
      <dgm:spPr/>
      <dgm:t>
        <a:bodyPr/>
        <a:lstStyle/>
        <a:p>
          <a:endParaRPr lang="en-US"/>
        </a:p>
      </dgm:t>
    </dgm:pt>
    <dgm:pt modelId="{EB359C43-7E45-3A4C-99D1-2F2EF3BA7251}" type="pres">
      <dgm:prSet presAssocID="{A2DD13C9-8AA9-7A49-B7E6-8ED93909600D}" presName="Name37" presStyleLbl="parChTrans1D3" presStyleIdx="0" presStyleCnt="4"/>
      <dgm:spPr/>
      <dgm:t>
        <a:bodyPr/>
        <a:lstStyle/>
        <a:p>
          <a:endParaRPr lang="en-US"/>
        </a:p>
      </dgm:t>
    </dgm:pt>
    <dgm:pt modelId="{A8E5903B-6711-C94C-BEF1-E2B51EC28748}" type="pres">
      <dgm:prSet presAssocID="{FCB8A712-E704-F442-A8A5-83F5CE5E33D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7ADBE4A-4F28-9140-8981-03E61B9B9E9D}" type="pres">
      <dgm:prSet presAssocID="{FCB8A712-E704-F442-A8A5-83F5CE5E33D7}" presName="rootComposite" presStyleCnt="0"/>
      <dgm:spPr/>
      <dgm:t>
        <a:bodyPr/>
        <a:lstStyle/>
        <a:p>
          <a:endParaRPr lang="en-US"/>
        </a:p>
      </dgm:t>
    </dgm:pt>
    <dgm:pt modelId="{7C26BD55-8C51-7946-898A-BE4CEF69A051}" type="pres">
      <dgm:prSet presAssocID="{FCB8A712-E704-F442-A8A5-83F5CE5E33D7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C33CC1-8A6B-E943-95CE-20C71F3D958E}" type="pres">
      <dgm:prSet presAssocID="{FCB8A712-E704-F442-A8A5-83F5CE5E33D7}" presName="rootConnector" presStyleLbl="node3" presStyleIdx="0" presStyleCnt="4"/>
      <dgm:spPr/>
      <dgm:t>
        <a:bodyPr/>
        <a:lstStyle/>
        <a:p>
          <a:endParaRPr lang="en-US"/>
        </a:p>
      </dgm:t>
    </dgm:pt>
    <dgm:pt modelId="{601575D4-E7A7-EE48-A1B0-62415DC85A8E}" type="pres">
      <dgm:prSet presAssocID="{FCB8A712-E704-F442-A8A5-83F5CE5E33D7}" presName="hierChild4" presStyleCnt="0"/>
      <dgm:spPr/>
      <dgm:t>
        <a:bodyPr/>
        <a:lstStyle/>
        <a:p>
          <a:endParaRPr lang="en-US"/>
        </a:p>
      </dgm:t>
    </dgm:pt>
    <dgm:pt modelId="{24C9E3BF-B9E3-4C46-BE02-AEEC541F66EF}" type="pres">
      <dgm:prSet presAssocID="{4CCDBDBA-642E-1D4C-A13C-4A5C0D706B7E}" presName="Name37" presStyleLbl="parChTrans1D4" presStyleIdx="0" presStyleCnt="2"/>
      <dgm:spPr/>
      <dgm:t>
        <a:bodyPr/>
        <a:lstStyle/>
        <a:p>
          <a:endParaRPr lang="en-US"/>
        </a:p>
      </dgm:t>
    </dgm:pt>
    <dgm:pt modelId="{04C25FF3-EE54-7949-BC63-A412DE248246}" type="pres">
      <dgm:prSet presAssocID="{4E30D2D6-398A-7C4A-AD5B-15FEA64A749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998B511-B318-9F43-A47E-F8E482B037CD}" type="pres">
      <dgm:prSet presAssocID="{4E30D2D6-398A-7C4A-AD5B-15FEA64A749E}" presName="rootComposite" presStyleCnt="0"/>
      <dgm:spPr/>
      <dgm:t>
        <a:bodyPr/>
        <a:lstStyle/>
        <a:p>
          <a:endParaRPr lang="en-US"/>
        </a:p>
      </dgm:t>
    </dgm:pt>
    <dgm:pt modelId="{8C5B35CF-5A73-544C-88DB-5954F5E953B9}" type="pres">
      <dgm:prSet presAssocID="{4E30D2D6-398A-7C4A-AD5B-15FEA64A749E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575502-3AFB-234C-92F4-72F2056A1ED5}" type="pres">
      <dgm:prSet presAssocID="{4E30D2D6-398A-7C4A-AD5B-15FEA64A749E}" presName="rootConnector" presStyleLbl="node4" presStyleIdx="0" presStyleCnt="2"/>
      <dgm:spPr/>
      <dgm:t>
        <a:bodyPr/>
        <a:lstStyle/>
        <a:p>
          <a:endParaRPr lang="en-US"/>
        </a:p>
      </dgm:t>
    </dgm:pt>
    <dgm:pt modelId="{0789AB15-2710-3543-A8E7-D494D12D0FEC}" type="pres">
      <dgm:prSet presAssocID="{4E30D2D6-398A-7C4A-AD5B-15FEA64A749E}" presName="hierChild4" presStyleCnt="0"/>
      <dgm:spPr/>
      <dgm:t>
        <a:bodyPr/>
        <a:lstStyle/>
        <a:p>
          <a:endParaRPr lang="en-US"/>
        </a:p>
      </dgm:t>
    </dgm:pt>
    <dgm:pt modelId="{2B183C0B-9B37-284A-BC12-BB2A4E1D8980}" type="pres">
      <dgm:prSet presAssocID="{4E30D2D6-398A-7C4A-AD5B-15FEA64A749E}" presName="hierChild5" presStyleCnt="0"/>
      <dgm:spPr/>
      <dgm:t>
        <a:bodyPr/>
        <a:lstStyle/>
        <a:p>
          <a:endParaRPr lang="en-US"/>
        </a:p>
      </dgm:t>
    </dgm:pt>
    <dgm:pt modelId="{D3C3B52E-6AC5-1643-97C3-CFCE6D2E22D3}" type="pres">
      <dgm:prSet presAssocID="{FCB8A712-E704-F442-A8A5-83F5CE5E33D7}" presName="hierChild5" presStyleCnt="0"/>
      <dgm:spPr/>
      <dgm:t>
        <a:bodyPr/>
        <a:lstStyle/>
        <a:p>
          <a:endParaRPr lang="en-US"/>
        </a:p>
      </dgm:t>
    </dgm:pt>
    <dgm:pt modelId="{21AECB27-88CB-A24A-991B-AC01D21711B8}" type="pres">
      <dgm:prSet presAssocID="{202C1A48-E9B5-BA46-99D3-7F72508157DD}" presName="Name37" presStyleLbl="parChTrans1D3" presStyleIdx="1" presStyleCnt="4"/>
      <dgm:spPr/>
      <dgm:t>
        <a:bodyPr/>
        <a:lstStyle/>
        <a:p>
          <a:endParaRPr lang="en-US"/>
        </a:p>
      </dgm:t>
    </dgm:pt>
    <dgm:pt modelId="{87F89C3C-8861-894E-8FC4-35F4C6CD143E}" type="pres">
      <dgm:prSet presAssocID="{596F5058-C995-774E-935F-09D6889B2F4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D065F7F-0A20-C446-BC64-9B4AF8940267}" type="pres">
      <dgm:prSet presAssocID="{596F5058-C995-774E-935F-09D6889B2F4B}" presName="rootComposite" presStyleCnt="0"/>
      <dgm:spPr/>
      <dgm:t>
        <a:bodyPr/>
        <a:lstStyle/>
        <a:p>
          <a:endParaRPr lang="en-US"/>
        </a:p>
      </dgm:t>
    </dgm:pt>
    <dgm:pt modelId="{30DC9AE5-00FB-B941-9D96-AD21D182FF8A}" type="pres">
      <dgm:prSet presAssocID="{596F5058-C995-774E-935F-09D6889B2F4B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18DA7-9AD3-8E40-8D86-4B0C4EDB2724}" type="pres">
      <dgm:prSet presAssocID="{596F5058-C995-774E-935F-09D6889B2F4B}" presName="rootConnector" presStyleLbl="node3" presStyleIdx="1" presStyleCnt="4"/>
      <dgm:spPr/>
      <dgm:t>
        <a:bodyPr/>
        <a:lstStyle/>
        <a:p>
          <a:endParaRPr lang="en-US"/>
        </a:p>
      </dgm:t>
    </dgm:pt>
    <dgm:pt modelId="{A9F1D770-448E-E044-9165-C6A43BD8E219}" type="pres">
      <dgm:prSet presAssocID="{596F5058-C995-774E-935F-09D6889B2F4B}" presName="hierChild4" presStyleCnt="0"/>
      <dgm:spPr/>
      <dgm:t>
        <a:bodyPr/>
        <a:lstStyle/>
        <a:p>
          <a:endParaRPr lang="en-US"/>
        </a:p>
      </dgm:t>
    </dgm:pt>
    <dgm:pt modelId="{39FE4233-3587-F547-A1A1-90AD20EF71C0}" type="pres">
      <dgm:prSet presAssocID="{596F5058-C995-774E-935F-09D6889B2F4B}" presName="hierChild5" presStyleCnt="0"/>
      <dgm:spPr/>
      <dgm:t>
        <a:bodyPr/>
        <a:lstStyle/>
        <a:p>
          <a:endParaRPr lang="en-US"/>
        </a:p>
      </dgm:t>
    </dgm:pt>
    <dgm:pt modelId="{BBB830BA-C6A8-7241-BF04-0BED4AC49713}" type="pres">
      <dgm:prSet presAssocID="{72C99884-F52D-A246-B382-F61FDE6FE818}" presName="Name37" presStyleLbl="parChTrans1D3" presStyleIdx="2" presStyleCnt="4"/>
      <dgm:spPr/>
      <dgm:t>
        <a:bodyPr/>
        <a:lstStyle/>
        <a:p>
          <a:endParaRPr lang="en-US"/>
        </a:p>
      </dgm:t>
    </dgm:pt>
    <dgm:pt modelId="{E2A1F8E2-4576-454B-B4EC-3834BB1711C1}" type="pres">
      <dgm:prSet presAssocID="{EDE575DF-5536-4348-A6F6-8E4FD1DFE09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F09FADD-0905-D640-9896-EFE3922F5BA0}" type="pres">
      <dgm:prSet presAssocID="{EDE575DF-5536-4348-A6F6-8E4FD1DFE094}" presName="rootComposite" presStyleCnt="0"/>
      <dgm:spPr/>
      <dgm:t>
        <a:bodyPr/>
        <a:lstStyle/>
        <a:p>
          <a:endParaRPr lang="en-US"/>
        </a:p>
      </dgm:t>
    </dgm:pt>
    <dgm:pt modelId="{2259C9A0-E964-7141-9414-2F836650F46F}" type="pres">
      <dgm:prSet presAssocID="{EDE575DF-5536-4348-A6F6-8E4FD1DFE094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188D98-63F1-C14A-98AC-A5EAD86875EC}" type="pres">
      <dgm:prSet presAssocID="{EDE575DF-5536-4348-A6F6-8E4FD1DFE094}" presName="rootConnector" presStyleLbl="node3" presStyleIdx="2" presStyleCnt="4"/>
      <dgm:spPr/>
      <dgm:t>
        <a:bodyPr/>
        <a:lstStyle/>
        <a:p>
          <a:endParaRPr lang="en-US"/>
        </a:p>
      </dgm:t>
    </dgm:pt>
    <dgm:pt modelId="{9FC8EDAA-6E3A-624A-A7C3-73867D36B1AC}" type="pres">
      <dgm:prSet presAssocID="{EDE575DF-5536-4348-A6F6-8E4FD1DFE094}" presName="hierChild4" presStyleCnt="0"/>
      <dgm:spPr/>
      <dgm:t>
        <a:bodyPr/>
        <a:lstStyle/>
        <a:p>
          <a:endParaRPr lang="en-US"/>
        </a:p>
      </dgm:t>
    </dgm:pt>
    <dgm:pt modelId="{71B06F8A-F577-6B49-AA47-1906ECA159B5}" type="pres">
      <dgm:prSet presAssocID="{3E769AF0-9E6D-1E4F-863A-42A39622126C}" presName="Name37" presStyleLbl="parChTrans1D4" presStyleIdx="1" presStyleCnt="2"/>
      <dgm:spPr/>
      <dgm:t>
        <a:bodyPr/>
        <a:lstStyle/>
        <a:p>
          <a:endParaRPr lang="en-US"/>
        </a:p>
      </dgm:t>
    </dgm:pt>
    <dgm:pt modelId="{9749F7BE-FD13-1545-B120-69DF6103E367}" type="pres">
      <dgm:prSet presAssocID="{707E990B-D5CE-BC47-9B67-10FB180F746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BE6C838-766D-B343-BAA4-6D03B922198A}" type="pres">
      <dgm:prSet presAssocID="{707E990B-D5CE-BC47-9B67-10FB180F7464}" presName="rootComposite" presStyleCnt="0"/>
      <dgm:spPr/>
      <dgm:t>
        <a:bodyPr/>
        <a:lstStyle/>
        <a:p>
          <a:endParaRPr lang="en-US"/>
        </a:p>
      </dgm:t>
    </dgm:pt>
    <dgm:pt modelId="{A7F1E11D-5D3E-C74A-AA4F-F534CB76E216}" type="pres">
      <dgm:prSet presAssocID="{707E990B-D5CE-BC47-9B67-10FB180F7464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657C47-B61A-2545-B8AA-43D5F860C6F0}" type="pres">
      <dgm:prSet presAssocID="{707E990B-D5CE-BC47-9B67-10FB180F7464}" presName="rootConnector" presStyleLbl="node4" presStyleIdx="1" presStyleCnt="2"/>
      <dgm:spPr/>
      <dgm:t>
        <a:bodyPr/>
        <a:lstStyle/>
        <a:p>
          <a:endParaRPr lang="en-US"/>
        </a:p>
      </dgm:t>
    </dgm:pt>
    <dgm:pt modelId="{753FB56F-C969-9E44-9595-363CEB8B2923}" type="pres">
      <dgm:prSet presAssocID="{707E990B-D5CE-BC47-9B67-10FB180F7464}" presName="hierChild4" presStyleCnt="0"/>
      <dgm:spPr/>
      <dgm:t>
        <a:bodyPr/>
        <a:lstStyle/>
        <a:p>
          <a:endParaRPr lang="en-US"/>
        </a:p>
      </dgm:t>
    </dgm:pt>
    <dgm:pt modelId="{07980372-856C-9846-B68B-7017D05A6DFB}" type="pres">
      <dgm:prSet presAssocID="{707E990B-D5CE-BC47-9B67-10FB180F7464}" presName="hierChild5" presStyleCnt="0"/>
      <dgm:spPr/>
      <dgm:t>
        <a:bodyPr/>
        <a:lstStyle/>
        <a:p>
          <a:endParaRPr lang="en-US"/>
        </a:p>
      </dgm:t>
    </dgm:pt>
    <dgm:pt modelId="{B3A53D7F-2F34-234F-B455-5A46B7E1985C}" type="pres">
      <dgm:prSet presAssocID="{EDE575DF-5536-4348-A6F6-8E4FD1DFE094}" presName="hierChild5" presStyleCnt="0"/>
      <dgm:spPr/>
      <dgm:t>
        <a:bodyPr/>
        <a:lstStyle/>
        <a:p>
          <a:endParaRPr lang="en-US"/>
        </a:p>
      </dgm:t>
    </dgm:pt>
    <dgm:pt modelId="{AE8C83AC-6760-124F-8F26-94B56F7E5F39}" type="pres">
      <dgm:prSet presAssocID="{72872156-4FF2-BB42-B65E-FFE8F8362058}" presName="Name37" presStyleLbl="parChTrans1D3" presStyleIdx="3" presStyleCnt="4"/>
      <dgm:spPr/>
      <dgm:t>
        <a:bodyPr/>
        <a:lstStyle/>
        <a:p>
          <a:endParaRPr lang="en-US"/>
        </a:p>
      </dgm:t>
    </dgm:pt>
    <dgm:pt modelId="{7B65E1E9-7AF5-D240-9E80-173B7DA4C914}" type="pres">
      <dgm:prSet presAssocID="{48E5973B-896C-714D-9B25-725902EB687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7C9F098-DF16-684E-9087-A3D32B819C67}" type="pres">
      <dgm:prSet presAssocID="{48E5973B-896C-714D-9B25-725902EB6877}" presName="rootComposite" presStyleCnt="0"/>
      <dgm:spPr/>
      <dgm:t>
        <a:bodyPr/>
        <a:lstStyle/>
        <a:p>
          <a:endParaRPr lang="en-US"/>
        </a:p>
      </dgm:t>
    </dgm:pt>
    <dgm:pt modelId="{FE887FD4-B8AF-C14F-8652-4F25B58B22F0}" type="pres">
      <dgm:prSet presAssocID="{48E5973B-896C-714D-9B25-725902EB6877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D7B93D-4949-9F44-8DC8-CE328E2A2F16}" type="pres">
      <dgm:prSet presAssocID="{48E5973B-896C-714D-9B25-725902EB6877}" presName="rootConnector" presStyleLbl="node3" presStyleIdx="3" presStyleCnt="4"/>
      <dgm:spPr/>
      <dgm:t>
        <a:bodyPr/>
        <a:lstStyle/>
        <a:p>
          <a:endParaRPr lang="en-US"/>
        </a:p>
      </dgm:t>
    </dgm:pt>
    <dgm:pt modelId="{27CC7F0E-1485-4A40-8E9A-4F3BA654EA11}" type="pres">
      <dgm:prSet presAssocID="{48E5973B-896C-714D-9B25-725902EB6877}" presName="hierChild4" presStyleCnt="0"/>
      <dgm:spPr/>
      <dgm:t>
        <a:bodyPr/>
        <a:lstStyle/>
        <a:p>
          <a:endParaRPr lang="en-US"/>
        </a:p>
      </dgm:t>
    </dgm:pt>
    <dgm:pt modelId="{327D1A47-3686-EA4F-B735-BCB130E7713C}" type="pres">
      <dgm:prSet presAssocID="{48E5973B-896C-714D-9B25-725902EB6877}" presName="hierChild5" presStyleCnt="0"/>
      <dgm:spPr/>
      <dgm:t>
        <a:bodyPr/>
        <a:lstStyle/>
        <a:p>
          <a:endParaRPr lang="en-US"/>
        </a:p>
      </dgm:t>
    </dgm:pt>
    <dgm:pt modelId="{791DF2C7-6D0D-5E43-9A94-59E1DB47239D}" type="pres">
      <dgm:prSet presAssocID="{9DA42BCC-091E-BB40-9E71-4FE81BB9CD43}" presName="hierChild5" presStyleCnt="0"/>
      <dgm:spPr/>
      <dgm:t>
        <a:bodyPr/>
        <a:lstStyle/>
        <a:p>
          <a:endParaRPr lang="en-US"/>
        </a:p>
      </dgm:t>
    </dgm:pt>
    <dgm:pt modelId="{C5E20820-AE65-2940-B5CA-9AE145F54F39}" type="pres">
      <dgm:prSet presAssocID="{B96FE0C2-283D-B648-932B-515FEC45416C}" presName="hierChild3" presStyleCnt="0"/>
      <dgm:spPr/>
      <dgm:t>
        <a:bodyPr/>
        <a:lstStyle/>
        <a:p>
          <a:endParaRPr lang="en-US"/>
        </a:p>
      </dgm:t>
    </dgm:pt>
  </dgm:ptLst>
  <dgm:cxnLst>
    <dgm:cxn modelId="{F003BB32-AED5-864E-AB59-BC574EA48998}" type="presOf" srcId="{FCB8A712-E704-F442-A8A5-83F5CE5E33D7}" destId="{7C26BD55-8C51-7946-898A-BE4CEF69A051}" srcOrd="0" destOrd="0" presId="urn:microsoft.com/office/officeart/2005/8/layout/orgChart1"/>
    <dgm:cxn modelId="{5E55C1F6-5564-604D-955C-0C8AC4084764}" type="presOf" srcId="{4CCDBDBA-642E-1D4C-A13C-4A5C0D706B7E}" destId="{24C9E3BF-B9E3-4C46-BE02-AEEC541F66EF}" srcOrd="0" destOrd="0" presId="urn:microsoft.com/office/officeart/2005/8/layout/orgChart1"/>
    <dgm:cxn modelId="{2EDFB7D2-FCE0-DA4E-84B1-516CD0890C66}" type="presOf" srcId="{596F5058-C995-774E-935F-09D6889B2F4B}" destId="{40F18DA7-9AD3-8E40-8D86-4B0C4EDB2724}" srcOrd="1" destOrd="0" presId="urn:microsoft.com/office/officeart/2005/8/layout/orgChart1"/>
    <dgm:cxn modelId="{00881485-C886-8745-85BD-FAB04DA290F9}" srcId="{9DA42BCC-091E-BB40-9E71-4FE81BB9CD43}" destId="{48E5973B-896C-714D-9B25-725902EB6877}" srcOrd="3" destOrd="0" parTransId="{72872156-4FF2-BB42-B65E-FFE8F8362058}" sibTransId="{316508BB-AD9C-704B-92BA-C8914404AABC}"/>
    <dgm:cxn modelId="{E9B8B84E-C504-824A-9B74-75F4209E9141}" type="presOf" srcId="{48E5973B-896C-714D-9B25-725902EB6877}" destId="{FE887FD4-B8AF-C14F-8652-4F25B58B22F0}" srcOrd="0" destOrd="0" presId="urn:microsoft.com/office/officeart/2005/8/layout/orgChart1"/>
    <dgm:cxn modelId="{C7DC7A3C-375A-0E4D-B86D-5F83047AA92B}" srcId="{FCB8A712-E704-F442-A8A5-83F5CE5E33D7}" destId="{4E30D2D6-398A-7C4A-AD5B-15FEA64A749E}" srcOrd="0" destOrd="0" parTransId="{4CCDBDBA-642E-1D4C-A13C-4A5C0D706B7E}" sibTransId="{66017A59-CC01-4A4C-AB43-A5F378D1D690}"/>
    <dgm:cxn modelId="{15F0713D-762D-C941-907D-89D07E663648}" type="presOf" srcId="{9DA42BCC-091E-BB40-9E71-4FE81BB9CD43}" destId="{58EFF989-B6E2-A34F-AE4C-3236E55854C6}" srcOrd="1" destOrd="0" presId="urn:microsoft.com/office/officeart/2005/8/layout/orgChart1"/>
    <dgm:cxn modelId="{AE7CAF4C-1888-E343-961A-468E033C4B54}" type="presOf" srcId="{9DA42BCC-091E-BB40-9E71-4FE81BB9CD43}" destId="{D849247F-5696-3C42-B3B6-10D8B5E878C8}" srcOrd="0" destOrd="0" presId="urn:microsoft.com/office/officeart/2005/8/layout/orgChart1"/>
    <dgm:cxn modelId="{56439698-E665-5841-A267-664CDE2A74A1}" type="presOf" srcId="{4E30D2D6-398A-7C4A-AD5B-15FEA64A749E}" destId="{8C5B35CF-5A73-544C-88DB-5954F5E953B9}" srcOrd="0" destOrd="0" presId="urn:microsoft.com/office/officeart/2005/8/layout/orgChart1"/>
    <dgm:cxn modelId="{256BDFA0-8C8F-7548-8645-E8CC4417F0BF}" type="presOf" srcId="{72C99884-F52D-A246-B382-F61FDE6FE818}" destId="{BBB830BA-C6A8-7241-BF04-0BED4AC49713}" srcOrd="0" destOrd="0" presId="urn:microsoft.com/office/officeart/2005/8/layout/orgChart1"/>
    <dgm:cxn modelId="{2F0B6E31-6B9C-7944-A63A-EA8E73EAF782}" type="presOf" srcId="{3B74AF8A-4C26-704B-9C47-B27F49773CD0}" destId="{AF4ACB0B-C2C3-8A48-B46C-596E098239CF}" srcOrd="0" destOrd="0" presId="urn:microsoft.com/office/officeart/2005/8/layout/orgChart1"/>
    <dgm:cxn modelId="{5E80B66F-561A-AC48-8D98-57DC7121A654}" type="presOf" srcId="{202C1A48-E9B5-BA46-99D3-7F72508157DD}" destId="{21AECB27-88CB-A24A-991B-AC01D21711B8}" srcOrd="0" destOrd="0" presId="urn:microsoft.com/office/officeart/2005/8/layout/orgChart1"/>
    <dgm:cxn modelId="{59C38058-3B08-B241-95DE-62AB0719AB06}" type="presOf" srcId="{3E769AF0-9E6D-1E4F-863A-42A39622126C}" destId="{71B06F8A-F577-6B49-AA47-1906ECA159B5}" srcOrd="0" destOrd="0" presId="urn:microsoft.com/office/officeart/2005/8/layout/orgChart1"/>
    <dgm:cxn modelId="{99C130CA-CDFB-5148-9228-64AE9A7D68A8}" srcId="{EDE575DF-5536-4348-A6F6-8E4FD1DFE094}" destId="{707E990B-D5CE-BC47-9B67-10FB180F7464}" srcOrd="0" destOrd="0" parTransId="{3E769AF0-9E6D-1E4F-863A-42A39622126C}" sibTransId="{92F66D54-156B-F643-9FA9-C1B71A03FA10}"/>
    <dgm:cxn modelId="{EC429057-8C60-714C-9CE1-C259FDD98D3E}" srcId="{9DA42BCC-091E-BB40-9E71-4FE81BB9CD43}" destId="{FCB8A712-E704-F442-A8A5-83F5CE5E33D7}" srcOrd="0" destOrd="0" parTransId="{A2DD13C9-8AA9-7A49-B7E6-8ED93909600D}" sibTransId="{168841ED-4D05-1D4F-B307-F775C1D8A213}"/>
    <dgm:cxn modelId="{D04CC836-B140-424E-A9EC-E2153503ABB3}" type="presOf" srcId="{4E30D2D6-398A-7C4A-AD5B-15FEA64A749E}" destId="{F9575502-3AFB-234C-92F4-72F2056A1ED5}" srcOrd="1" destOrd="0" presId="urn:microsoft.com/office/officeart/2005/8/layout/orgChart1"/>
    <dgm:cxn modelId="{06757C37-0748-8447-A7EF-78F0F4D80CA5}" type="presOf" srcId="{596F5058-C995-774E-935F-09D6889B2F4B}" destId="{30DC9AE5-00FB-B941-9D96-AD21D182FF8A}" srcOrd="0" destOrd="0" presId="urn:microsoft.com/office/officeart/2005/8/layout/orgChart1"/>
    <dgm:cxn modelId="{5C316A23-AF8A-2F44-B76C-C95AB8B83AEF}" type="presOf" srcId="{A2DD13C9-8AA9-7A49-B7E6-8ED93909600D}" destId="{EB359C43-7E45-3A4C-99D1-2F2EF3BA7251}" srcOrd="0" destOrd="0" presId="urn:microsoft.com/office/officeart/2005/8/layout/orgChart1"/>
    <dgm:cxn modelId="{D72122C2-8B90-694D-A1E1-3E8CAD8C426E}" type="presOf" srcId="{EDE575DF-5536-4348-A6F6-8E4FD1DFE094}" destId="{2259C9A0-E964-7141-9414-2F836650F46F}" srcOrd="0" destOrd="0" presId="urn:microsoft.com/office/officeart/2005/8/layout/orgChart1"/>
    <dgm:cxn modelId="{71E5777B-88E1-AA48-9C8D-4945210F14CE}" type="presOf" srcId="{707E990B-D5CE-BC47-9B67-10FB180F7464}" destId="{A7F1E11D-5D3E-C74A-AA4F-F534CB76E216}" srcOrd="0" destOrd="0" presId="urn:microsoft.com/office/officeart/2005/8/layout/orgChart1"/>
    <dgm:cxn modelId="{F9949F60-192E-1C41-A658-BBAD234A4F05}" type="presOf" srcId="{EDE575DF-5536-4348-A6F6-8E4FD1DFE094}" destId="{E6188D98-63F1-C14A-98AC-A5EAD86875EC}" srcOrd="1" destOrd="0" presId="urn:microsoft.com/office/officeart/2005/8/layout/orgChart1"/>
    <dgm:cxn modelId="{23AA97FE-7FDD-764A-B682-FE184411082E}" type="presOf" srcId="{D804650A-8126-5342-A878-E3CA60D2625A}" destId="{29B4D813-4A3A-1547-930C-7605B7DBD41F}" srcOrd="0" destOrd="0" presId="urn:microsoft.com/office/officeart/2005/8/layout/orgChart1"/>
    <dgm:cxn modelId="{31DFC557-0357-364C-A830-2F210A95FC19}" srcId="{9DA42BCC-091E-BB40-9E71-4FE81BB9CD43}" destId="{EDE575DF-5536-4348-A6F6-8E4FD1DFE094}" srcOrd="2" destOrd="0" parTransId="{72C99884-F52D-A246-B382-F61FDE6FE818}" sibTransId="{F50F355C-574A-184C-B178-EDD1C08828CD}"/>
    <dgm:cxn modelId="{FE5C6207-3BBA-6E47-A337-16D2130A5320}" type="presOf" srcId="{72872156-4FF2-BB42-B65E-FFE8F8362058}" destId="{AE8C83AC-6760-124F-8F26-94B56F7E5F39}" srcOrd="0" destOrd="0" presId="urn:microsoft.com/office/officeart/2005/8/layout/orgChart1"/>
    <dgm:cxn modelId="{5EF32B0C-1FA4-6340-9211-D7AFB27C3425}" srcId="{B96FE0C2-283D-B648-932B-515FEC45416C}" destId="{9DA42BCC-091E-BB40-9E71-4FE81BB9CD43}" srcOrd="0" destOrd="0" parTransId="{3B74AF8A-4C26-704B-9C47-B27F49773CD0}" sibTransId="{20A3C66F-0502-3D43-BC1F-E859E001E2EB}"/>
    <dgm:cxn modelId="{A81BBDFF-A6B3-634D-99CF-0D4AEB1A31B7}" srcId="{D804650A-8126-5342-A878-E3CA60D2625A}" destId="{B96FE0C2-283D-B648-932B-515FEC45416C}" srcOrd="0" destOrd="0" parTransId="{3B996992-B055-E449-8066-F83BEBA72ADB}" sibTransId="{A1356992-15EF-F642-9E2E-2A9BE54AFE2A}"/>
    <dgm:cxn modelId="{34AEF75F-75EA-F04E-85B7-89FED8D18394}" type="presOf" srcId="{707E990B-D5CE-BC47-9B67-10FB180F7464}" destId="{1F657C47-B61A-2545-B8AA-43D5F860C6F0}" srcOrd="1" destOrd="0" presId="urn:microsoft.com/office/officeart/2005/8/layout/orgChart1"/>
    <dgm:cxn modelId="{76008AE1-D903-FB4C-BC8F-26499D427044}" type="presOf" srcId="{B96FE0C2-283D-B648-932B-515FEC45416C}" destId="{7742A801-68BA-044D-9C33-BB90883812CF}" srcOrd="1" destOrd="0" presId="urn:microsoft.com/office/officeart/2005/8/layout/orgChart1"/>
    <dgm:cxn modelId="{737EEEC6-7F9B-3E46-8186-B2E5232659BA}" type="presOf" srcId="{48E5973B-896C-714D-9B25-725902EB6877}" destId="{69D7B93D-4949-9F44-8DC8-CE328E2A2F16}" srcOrd="1" destOrd="0" presId="urn:microsoft.com/office/officeart/2005/8/layout/orgChart1"/>
    <dgm:cxn modelId="{12CFB692-8AB7-D442-BACB-96153213A006}" srcId="{9DA42BCC-091E-BB40-9E71-4FE81BB9CD43}" destId="{596F5058-C995-774E-935F-09D6889B2F4B}" srcOrd="1" destOrd="0" parTransId="{202C1A48-E9B5-BA46-99D3-7F72508157DD}" sibTransId="{A12B1946-6712-9349-BE69-4192E07E969C}"/>
    <dgm:cxn modelId="{F1E9B099-12C1-2F44-BD40-C7C7EC63DB13}" type="presOf" srcId="{B96FE0C2-283D-B648-932B-515FEC45416C}" destId="{325034D0-1154-9045-A9BE-4DD6CC36D266}" srcOrd="0" destOrd="0" presId="urn:microsoft.com/office/officeart/2005/8/layout/orgChart1"/>
    <dgm:cxn modelId="{9CC2EF43-6D57-F648-927F-B1CFCCDEAAB4}" type="presOf" srcId="{FCB8A712-E704-F442-A8A5-83F5CE5E33D7}" destId="{D2C33CC1-8A6B-E943-95CE-20C71F3D958E}" srcOrd="1" destOrd="0" presId="urn:microsoft.com/office/officeart/2005/8/layout/orgChart1"/>
    <dgm:cxn modelId="{7C1435EF-8C3B-BA47-A364-640741BDD372}" type="presParOf" srcId="{29B4D813-4A3A-1547-930C-7605B7DBD41F}" destId="{8CD9D02B-CBAF-9743-8121-33EEA0311D10}" srcOrd="0" destOrd="0" presId="urn:microsoft.com/office/officeart/2005/8/layout/orgChart1"/>
    <dgm:cxn modelId="{5347676B-FB59-B24F-A581-D243570E40BE}" type="presParOf" srcId="{8CD9D02B-CBAF-9743-8121-33EEA0311D10}" destId="{5A186687-81AF-FB45-AE6F-B2C74E1D818A}" srcOrd="0" destOrd="0" presId="urn:microsoft.com/office/officeart/2005/8/layout/orgChart1"/>
    <dgm:cxn modelId="{C947C69F-9790-1245-8F7A-CC49E814F01F}" type="presParOf" srcId="{5A186687-81AF-FB45-AE6F-B2C74E1D818A}" destId="{325034D0-1154-9045-A9BE-4DD6CC36D266}" srcOrd="0" destOrd="0" presId="urn:microsoft.com/office/officeart/2005/8/layout/orgChart1"/>
    <dgm:cxn modelId="{F3F21B95-7D0D-A145-A3F2-C16256C837F3}" type="presParOf" srcId="{5A186687-81AF-FB45-AE6F-B2C74E1D818A}" destId="{7742A801-68BA-044D-9C33-BB90883812CF}" srcOrd="1" destOrd="0" presId="urn:microsoft.com/office/officeart/2005/8/layout/orgChart1"/>
    <dgm:cxn modelId="{5DA70102-26DA-684E-ADBF-35579DF22AC4}" type="presParOf" srcId="{8CD9D02B-CBAF-9743-8121-33EEA0311D10}" destId="{C7EEC2CB-CF6F-6340-B898-A6E3EFA8D581}" srcOrd="1" destOrd="0" presId="urn:microsoft.com/office/officeart/2005/8/layout/orgChart1"/>
    <dgm:cxn modelId="{72C8C46E-B26E-3B40-875C-B7433D892650}" type="presParOf" srcId="{C7EEC2CB-CF6F-6340-B898-A6E3EFA8D581}" destId="{AF4ACB0B-C2C3-8A48-B46C-596E098239CF}" srcOrd="0" destOrd="0" presId="urn:microsoft.com/office/officeart/2005/8/layout/orgChart1"/>
    <dgm:cxn modelId="{BAF03E9A-7E2E-B342-8EAF-FC96993A500E}" type="presParOf" srcId="{C7EEC2CB-CF6F-6340-B898-A6E3EFA8D581}" destId="{647E6367-677A-5F41-A7A5-926CBDA0A86C}" srcOrd="1" destOrd="0" presId="urn:microsoft.com/office/officeart/2005/8/layout/orgChart1"/>
    <dgm:cxn modelId="{64F96BED-7AB4-9E4C-AF4C-A9DB3406E072}" type="presParOf" srcId="{647E6367-677A-5F41-A7A5-926CBDA0A86C}" destId="{7D0AF540-626C-F146-BC33-2DDEB75623AB}" srcOrd="0" destOrd="0" presId="urn:microsoft.com/office/officeart/2005/8/layout/orgChart1"/>
    <dgm:cxn modelId="{6BD54034-8518-D544-96FE-480166EAD892}" type="presParOf" srcId="{7D0AF540-626C-F146-BC33-2DDEB75623AB}" destId="{D849247F-5696-3C42-B3B6-10D8B5E878C8}" srcOrd="0" destOrd="0" presId="urn:microsoft.com/office/officeart/2005/8/layout/orgChart1"/>
    <dgm:cxn modelId="{4927D0E5-0301-A240-B452-92630D788643}" type="presParOf" srcId="{7D0AF540-626C-F146-BC33-2DDEB75623AB}" destId="{58EFF989-B6E2-A34F-AE4C-3236E55854C6}" srcOrd="1" destOrd="0" presId="urn:microsoft.com/office/officeart/2005/8/layout/orgChart1"/>
    <dgm:cxn modelId="{7BDCCC32-D375-6345-94B9-6BD39D90C306}" type="presParOf" srcId="{647E6367-677A-5F41-A7A5-926CBDA0A86C}" destId="{5198087B-71C0-DF45-BD57-DFDC9CDDB437}" srcOrd="1" destOrd="0" presId="urn:microsoft.com/office/officeart/2005/8/layout/orgChart1"/>
    <dgm:cxn modelId="{922A4A6F-2F81-AB4E-B27F-794386809225}" type="presParOf" srcId="{5198087B-71C0-DF45-BD57-DFDC9CDDB437}" destId="{EB359C43-7E45-3A4C-99D1-2F2EF3BA7251}" srcOrd="0" destOrd="0" presId="urn:microsoft.com/office/officeart/2005/8/layout/orgChart1"/>
    <dgm:cxn modelId="{15C9BA99-C4E8-604E-B554-EDFC5F9B0EA4}" type="presParOf" srcId="{5198087B-71C0-DF45-BD57-DFDC9CDDB437}" destId="{A8E5903B-6711-C94C-BEF1-E2B51EC28748}" srcOrd="1" destOrd="0" presId="urn:microsoft.com/office/officeart/2005/8/layout/orgChart1"/>
    <dgm:cxn modelId="{97F1ABC1-52F0-9B4C-A87C-CDBEA45A45C2}" type="presParOf" srcId="{A8E5903B-6711-C94C-BEF1-E2B51EC28748}" destId="{77ADBE4A-4F28-9140-8981-03E61B9B9E9D}" srcOrd="0" destOrd="0" presId="urn:microsoft.com/office/officeart/2005/8/layout/orgChart1"/>
    <dgm:cxn modelId="{BF95A08F-D4FD-AC4A-97E3-687B76FF14AC}" type="presParOf" srcId="{77ADBE4A-4F28-9140-8981-03E61B9B9E9D}" destId="{7C26BD55-8C51-7946-898A-BE4CEF69A051}" srcOrd="0" destOrd="0" presId="urn:microsoft.com/office/officeart/2005/8/layout/orgChart1"/>
    <dgm:cxn modelId="{97CA4620-7609-B346-862B-D7B4C8D524F3}" type="presParOf" srcId="{77ADBE4A-4F28-9140-8981-03E61B9B9E9D}" destId="{D2C33CC1-8A6B-E943-95CE-20C71F3D958E}" srcOrd="1" destOrd="0" presId="urn:microsoft.com/office/officeart/2005/8/layout/orgChart1"/>
    <dgm:cxn modelId="{C8CD6D36-A71B-784A-916F-CCBD397E04A0}" type="presParOf" srcId="{A8E5903B-6711-C94C-BEF1-E2B51EC28748}" destId="{601575D4-E7A7-EE48-A1B0-62415DC85A8E}" srcOrd="1" destOrd="0" presId="urn:microsoft.com/office/officeart/2005/8/layout/orgChart1"/>
    <dgm:cxn modelId="{45248BC6-112A-B646-843A-3106F244718E}" type="presParOf" srcId="{601575D4-E7A7-EE48-A1B0-62415DC85A8E}" destId="{24C9E3BF-B9E3-4C46-BE02-AEEC541F66EF}" srcOrd="0" destOrd="0" presId="urn:microsoft.com/office/officeart/2005/8/layout/orgChart1"/>
    <dgm:cxn modelId="{014BC980-363C-9A4D-8893-79ABDC6FE92C}" type="presParOf" srcId="{601575D4-E7A7-EE48-A1B0-62415DC85A8E}" destId="{04C25FF3-EE54-7949-BC63-A412DE248246}" srcOrd="1" destOrd="0" presId="urn:microsoft.com/office/officeart/2005/8/layout/orgChart1"/>
    <dgm:cxn modelId="{24015D4C-925D-2E4C-AA81-CFF9BDC9A89E}" type="presParOf" srcId="{04C25FF3-EE54-7949-BC63-A412DE248246}" destId="{A998B511-B318-9F43-A47E-F8E482B037CD}" srcOrd="0" destOrd="0" presId="urn:microsoft.com/office/officeart/2005/8/layout/orgChart1"/>
    <dgm:cxn modelId="{F87256ED-8E66-1147-A4D8-DD8AD155A9B2}" type="presParOf" srcId="{A998B511-B318-9F43-A47E-F8E482B037CD}" destId="{8C5B35CF-5A73-544C-88DB-5954F5E953B9}" srcOrd="0" destOrd="0" presId="urn:microsoft.com/office/officeart/2005/8/layout/orgChart1"/>
    <dgm:cxn modelId="{F332F107-87AC-7B4F-A991-46A33F36D8A5}" type="presParOf" srcId="{A998B511-B318-9F43-A47E-F8E482B037CD}" destId="{F9575502-3AFB-234C-92F4-72F2056A1ED5}" srcOrd="1" destOrd="0" presId="urn:microsoft.com/office/officeart/2005/8/layout/orgChart1"/>
    <dgm:cxn modelId="{11F32FD3-FDF4-D049-9234-80B44284EBDB}" type="presParOf" srcId="{04C25FF3-EE54-7949-BC63-A412DE248246}" destId="{0789AB15-2710-3543-A8E7-D494D12D0FEC}" srcOrd="1" destOrd="0" presId="urn:microsoft.com/office/officeart/2005/8/layout/orgChart1"/>
    <dgm:cxn modelId="{A303E6C5-73BD-0046-920E-350B8160D1EB}" type="presParOf" srcId="{04C25FF3-EE54-7949-BC63-A412DE248246}" destId="{2B183C0B-9B37-284A-BC12-BB2A4E1D8980}" srcOrd="2" destOrd="0" presId="urn:microsoft.com/office/officeart/2005/8/layout/orgChart1"/>
    <dgm:cxn modelId="{A6AA4DE6-E92A-F244-BA9D-6D5DAE2A5D22}" type="presParOf" srcId="{A8E5903B-6711-C94C-BEF1-E2B51EC28748}" destId="{D3C3B52E-6AC5-1643-97C3-CFCE6D2E22D3}" srcOrd="2" destOrd="0" presId="urn:microsoft.com/office/officeart/2005/8/layout/orgChart1"/>
    <dgm:cxn modelId="{FB1A5A38-95B5-9A45-BABD-E5D33CFCD7CF}" type="presParOf" srcId="{5198087B-71C0-DF45-BD57-DFDC9CDDB437}" destId="{21AECB27-88CB-A24A-991B-AC01D21711B8}" srcOrd="2" destOrd="0" presId="urn:microsoft.com/office/officeart/2005/8/layout/orgChart1"/>
    <dgm:cxn modelId="{532DD435-FFEF-BB46-A772-4A441E353022}" type="presParOf" srcId="{5198087B-71C0-DF45-BD57-DFDC9CDDB437}" destId="{87F89C3C-8861-894E-8FC4-35F4C6CD143E}" srcOrd="3" destOrd="0" presId="urn:microsoft.com/office/officeart/2005/8/layout/orgChart1"/>
    <dgm:cxn modelId="{9E4D2CF7-2717-0343-8D87-3941C2CAFAAF}" type="presParOf" srcId="{87F89C3C-8861-894E-8FC4-35F4C6CD143E}" destId="{BD065F7F-0A20-C446-BC64-9B4AF8940267}" srcOrd="0" destOrd="0" presId="urn:microsoft.com/office/officeart/2005/8/layout/orgChart1"/>
    <dgm:cxn modelId="{9A448905-D376-CC49-A184-8749910F76DC}" type="presParOf" srcId="{BD065F7F-0A20-C446-BC64-9B4AF8940267}" destId="{30DC9AE5-00FB-B941-9D96-AD21D182FF8A}" srcOrd="0" destOrd="0" presId="urn:microsoft.com/office/officeart/2005/8/layout/orgChart1"/>
    <dgm:cxn modelId="{FEE8F069-E67D-FB49-AD5A-1144444E1E4E}" type="presParOf" srcId="{BD065F7F-0A20-C446-BC64-9B4AF8940267}" destId="{40F18DA7-9AD3-8E40-8D86-4B0C4EDB2724}" srcOrd="1" destOrd="0" presId="urn:microsoft.com/office/officeart/2005/8/layout/orgChart1"/>
    <dgm:cxn modelId="{E1F2C552-24AE-E74B-BC2B-5A473127D7AA}" type="presParOf" srcId="{87F89C3C-8861-894E-8FC4-35F4C6CD143E}" destId="{A9F1D770-448E-E044-9165-C6A43BD8E219}" srcOrd="1" destOrd="0" presId="urn:microsoft.com/office/officeart/2005/8/layout/orgChart1"/>
    <dgm:cxn modelId="{E4670A1B-7C70-E746-9908-573F0BC5CA88}" type="presParOf" srcId="{87F89C3C-8861-894E-8FC4-35F4C6CD143E}" destId="{39FE4233-3587-F547-A1A1-90AD20EF71C0}" srcOrd="2" destOrd="0" presId="urn:microsoft.com/office/officeart/2005/8/layout/orgChart1"/>
    <dgm:cxn modelId="{960D07CB-8CC8-9943-8CB0-57B68695AD60}" type="presParOf" srcId="{5198087B-71C0-DF45-BD57-DFDC9CDDB437}" destId="{BBB830BA-C6A8-7241-BF04-0BED4AC49713}" srcOrd="4" destOrd="0" presId="urn:microsoft.com/office/officeart/2005/8/layout/orgChart1"/>
    <dgm:cxn modelId="{558945FE-CFE0-CD46-BF4E-8905E820BB5E}" type="presParOf" srcId="{5198087B-71C0-DF45-BD57-DFDC9CDDB437}" destId="{E2A1F8E2-4576-454B-B4EC-3834BB1711C1}" srcOrd="5" destOrd="0" presId="urn:microsoft.com/office/officeart/2005/8/layout/orgChart1"/>
    <dgm:cxn modelId="{3DD2152B-1253-854F-B182-604E27D665D8}" type="presParOf" srcId="{E2A1F8E2-4576-454B-B4EC-3834BB1711C1}" destId="{FF09FADD-0905-D640-9896-EFE3922F5BA0}" srcOrd="0" destOrd="0" presId="urn:microsoft.com/office/officeart/2005/8/layout/orgChart1"/>
    <dgm:cxn modelId="{0DA1E198-F85C-8445-845B-1CA2A813B536}" type="presParOf" srcId="{FF09FADD-0905-D640-9896-EFE3922F5BA0}" destId="{2259C9A0-E964-7141-9414-2F836650F46F}" srcOrd="0" destOrd="0" presId="urn:microsoft.com/office/officeart/2005/8/layout/orgChart1"/>
    <dgm:cxn modelId="{4D013FCB-2A03-A744-A78F-7E2D8C457857}" type="presParOf" srcId="{FF09FADD-0905-D640-9896-EFE3922F5BA0}" destId="{E6188D98-63F1-C14A-98AC-A5EAD86875EC}" srcOrd="1" destOrd="0" presId="urn:microsoft.com/office/officeart/2005/8/layout/orgChart1"/>
    <dgm:cxn modelId="{887A8D19-3824-3C47-A89A-0B5A36566AEE}" type="presParOf" srcId="{E2A1F8E2-4576-454B-B4EC-3834BB1711C1}" destId="{9FC8EDAA-6E3A-624A-A7C3-73867D36B1AC}" srcOrd="1" destOrd="0" presId="urn:microsoft.com/office/officeart/2005/8/layout/orgChart1"/>
    <dgm:cxn modelId="{D0FC7ED0-8C4B-9C46-A0E4-9FB99F1155F0}" type="presParOf" srcId="{9FC8EDAA-6E3A-624A-A7C3-73867D36B1AC}" destId="{71B06F8A-F577-6B49-AA47-1906ECA159B5}" srcOrd="0" destOrd="0" presId="urn:microsoft.com/office/officeart/2005/8/layout/orgChart1"/>
    <dgm:cxn modelId="{BEA6C3FD-FE8F-D349-BED0-86F62ADA7054}" type="presParOf" srcId="{9FC8EDAA-6E3A-624A-A7C3-73867D36B1AC}" destId="{9749F7BE-FD13-1545-B120-69DF6103E367}" srcOrd="1" destOrd="0" presId="urn:microsoft.com/office/officeart/2005/8/layout/orgChart1"/>
    <dgm:cxn modelId="{7DDE4FA8-8ABB-5342-9F08-CE053F086C98}" type="presParOf" srcId="{9749F7BE-FD13-1545-B120-69DF6103E367}" destId="{9BE6C838-766D-B343-BAA4-6D03B922198A}" srcOrd="0" destOrd="0" presId="urn:microsoft.com/office/officeart/2005/8/layout/orgChart1"/>
    <dgm:cxn modelId="{8A5B9FED-43B0-2644-8FA2-4CF2E3435EF3}" type="presParOf" srcId="{9BE6C838-766D-B343-BAA4-6D03B922198A}" destId="{A7F1E11D-5D3E-C74A-AA4F-F534CB76E216}" srcOrd="0" destOrd="0" presId="urn:microsoft.com/office/officeart/2005/8/layout/orgChart1"/>
    <dgm:cxn modelId="{87D86AD2-B403-9C4F-BBCE-B2E16AC10943}" type="presParOf" srcId="{9BE6C838-766D-B343-BAA4-6D03B922198A}" destId="{1F657C47-B61A-2545-B8AA-43D5F860C6F0}" srcOrd="1" destOrd="0" presId="urn:microsoft.com/office/officeart/2005/8/layout/orgChart1"/>
    <dgm:cxn modelId="{FEA73369-1D90-9947-AFED-58D6E2A2BA43}" type="presParOf" srcId="{9749F7BE-FD13-1545-B120-69DF6103E367}" destId="{753FB56F-C969-9E44-9595-363CEB8B2923}" srcOrd="1" destOrd="0" presId="urn:microsoft.com/office/officeart/2005/8/layout/orgChart1"/>
    <dgm:cxn modelId="{0106447C-5A08-D445-9FD3-6683BD55EEB8}" type="presParOf" srcId="{9749F7BE-FD13-1545-B120-69DF6103E367}" destId="{07980372-856C-9846-B68B-7017D05A6DFB}" srcOrd="2" destOrd="0" presId="urn:microsoft.com/office/officeart/2005/8/layout/orgChart1"/>
    <dgm:cxn modelId="{AE14B1A9-4451-2A48-8BC3-F026435CA80E}" type="presParOf" srcId="{E2A1F8E2-4576-454B-B4EC-3834BB1711C1}" destId="{B3A53D7F-2F34-234F-B455-5A46B7E1985C}" srcOrd="2" destOrd="0" presId="urn:microsoft.com/office/officeart/2005/8/layout/orgChart1"/>
    <dgm:cxn modelId="{28B47DA9-1F3F-E142-BBF7-0BC01A01ECF5}" type="presParOf" srcId="{5198087B-71C0-DF45-BD57-DFDC9CDDB437}" destId="{AE8C83AC-6760-124F-8F26-94B56F7E5F39}" srcOrd="6" destOrd="0" presId="urn:microsoft.com/office/officeart/2005/8/layout/orgChart1"/>
    <dgm:cxn modelId="{B2EF404E-2061-3D4C-A97E-33C400FF35B0}" type="presParOf" srcId="{5198087B-71C0-DF45-BD57-DFDC9CDDB437}" destId="{7B65E1E9-7AF5-D240-9E80-173B7DA4C914}" srcOrd="7" destOrd="0" presId="urn:microsoft.com/office/officeart/2005/8/layout/orgChart1"/>
    <dgm:cxn modelId="{2A944BA1-41EC-2346-828B-080E2E486A85}" type="presParOf" srcId="{7B65E1E9-7AF5-D240-9E80-173B7DA4C914}" destId="{97C9F098-DF16-684E-9087-A3D32B819C67}" srcOrd="0" destOrd="0" presId="urn:microsoft.com/office/officeart/2005/8/layout/orgChart1"/>
    <dgm:cxn modelId="{979ABB25-1ACF-C94C-8958-CCB2B7FDD9BF}" type="presParOf" srcId="{97C9F098-DF16-684E-9087-A3D32B819C67}" destId="{FE887FD4-B8AF-C14F-8652-4F25B58B22F0}" srcOrd="0" destOrd="0" presId="urn:microsoft.com/office/officeart/2005/8/layout/orgChart1"/>
    <dgm:cxn modelId="{D8D66D16-9037-4447-8EA8-CE8DAD5BB959}" type="presParOf" srcId="{97C9F098-DF16-684E-9087-A3D32B819C67}" destId="{69D7B93D-4949-9F44-8DC8-CE328E2A2F16}" srcOrd="1" destOrd="0" presId="urn:microsoft.com/office/officeart/2005/8/layout/orgChart1"/>
    <dgm:cxn modelId="{3F6B663B-9FB8-2D43-984F-9D97C711898B}" type="presParOf" srcId="{7B65E1E9-7AF5-D240-9E80-173B7DA4C914}" destId="{27CC7F0E-1485-4A40-8E9A-4F3BA654EA11}" srcOrd="1" destOrd="0" presId="urn:microsoft.com/office/officeart/2005/8/layout/orgChart1"/>
    <dgm:cxn modelId="{E564FB48-ABFA-DA49-936C-B88056B220AE}" type="presParOf" srcId="{7B65E1E9-7AF5-D240-9E80-173B7DA4C914}" destId="{327D1A47-3686-EA4F-B735-BCB130E7713C}" srcOrd="2" destOrd="0" presId="urn:microsoft.com/office/officeart/2005/8/layout/orgChart1"/>
    <dgm:cxn modelId="{A4B77310-1345-2A49-8090-88F16E6BB841}" type="presParOf" srcId="{647E6367-677A-5F41-A7A5-926CBDA0A86C}" destId="{791DF2C7-6D0D-5E43-9A94-59E1DB47239D}" srcOrd="2" destOrd="0" presId="urn:microsoft.com/office/officeart/2005/8/layout/orgChart1"/>
    <dgm:cxn modelId="{689D7167-7A60-0143-AF88-778566BA6795}" type="presParOf" srcId="{8CD9D02B-CBAF-9743-8121-33EEA0311D10}" destId="{C5E20820-AE65-2940-B5CA-9AE145F54F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B215471-8D1E-C042-930B-602A72F47635}" type="doc">
      <dgm:prSet loTypeId="urn:microsoft.com/office/officeart/2005/8/layout/hierarchy2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38BC1F4-DBD6-2D41-869A-434ACEE5CEDA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en-US" dirty="0" smtClean="0"/>
            <a:t>Important Questions to ask</a:t>
          </a:r>
          <a:endParaRPr lang="en-US" dirty="0"/>
        </a:p>
      </dgm:t>
    </dgm:pt>
    <dgm:pt modelId="{AED8EE1E-030A-BD49-802D-3C968F6E50C7}" type="parTrans" cxnId="{F8A835D8-255F-D147-A40C-30D4656CAFCC}">
      <dgm:prSet/>
      <dgm:spPr/>
      <dgm:t>
        <a:bodyPr/>
        <a:lstStyle/>
        <a:p>
          <a:endParaRPr lang="en-US"/>
        </a:p>
      </dgm:t>
    </dgm:pt>
    <dgm:pt modelId="{E6BF3795-5ABB-5C48-9E85-FC947979BE92}" type="sibTrans" cxnId="{F8A835D8-255F-D147-A40C-30D4656CAFCC}">
      <dgm:prSet/>
      <dgm:spPr/>
      <dgm:t>
        <a:bodyPr/>
        <a:lstStyle/>
        <a:p>
          <a:endParaRPr lang="en-US"/>
        </a:p>
      </dgm:t>
    </dgm:pt>
    <dgm:pt modelId="{7656654A-4105-B941-8C73-5A7E953BB923}">
      <dgm:prSet/>
      <dgm:spPr>
        <a:solidFill>
          <a:srgbClr val="5EBEE1"/>
        </a:solidFill>
        <a:ln>
          <a:solidFill>
            <a:srgbClr val="789EB3"/>
          </a:solidFill>
        </a:ln>
      </dgm:spPr>
      <dgm:t>
        <a:bodyPr/>
        <a:lstStyle/>
        <a:p>
          <a:pPr rtl="0"/>
          <a:r>
            <a:rPr lang="en-US" dirty="0" smtClean="0"/>
            <a:t>Account holder’s name and address</a:t>
          </a:r>
          <a:endParaRPr lang="en-US" dirty="0"/>
        </a:p>
      </dgm:t>
    </dgm:pt>
    <dgm:pt modelId="{F49A5443-EE70-434A-B5FE-5347A3509781}" type="parTrans" cxnId="{FA906862-6BC5-0A4C-9124-FDEF662B5ABC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EFA596CD-1EEA-044A-B805-C7808B3C6DBF}" type="sibTrans" cxnId="{FA906862-6BC5-0A4C-9124-FDEF662B5ABC}">
      <dgm:prSet/>
      <dgm:spPr/>
      <dgm:t>
        <a:bodyPr/>
        <a:lstStyle/>
        <a:p>
          <a:endParaRPr lang="en-US"/>
        </a:p>
      </dgm:t>
    </dgm:pt>
    <dgm:pt modelId="{934F54ED-E16D-A843-AD29-F7927BFBBF55}">
      <dgm:prSet/>
      <dgm:spPr/>
      <dgm:t>
        <a:bodyPr/>
        <a:lstStyle/>
        <a:p>
          <a:pPr rtl="0"/>
          <a:r>
            <a:rPr lang="en-US" dirty="0" smtClean="0"/>
            <a:t>Utility</a:t>
          </a:r>
          <a:endParaRPr lang="en-US" dirty="0"/>
        </a:p>
      </dgm:t>
    </dgm:pt>
    <dgm:pt modelId="{9F0F1277-1A43-BF40-9DA1-D0188171141C}" type="parTrans" cxnId="{9BBC1608-6B73-5243-A4B0-36A41F8CFB8F}">
      <dgm:prSet/>
      <dgm:spPr/>
      <dgm:t>
        <a:bodyPr/>
        <a:lstStyle/>
        <a:p>
          <a:endParaRPr lang="en-US"/>
        </a:p>
      </dgm:t>
    </dgm:pt>
    <dgm:pt modelId="{9B3C0190-9313-A74E-8B52-958421092F9A}" type="sibTrans" cxnId="{9BBC1608-6B73-5243-A4B0-36A41F8CFB8F}">
      <dgm:prSet/>
      <dgm:spPr/>
      <dgm:t>
        <a:bodyPr/>
        <a:lstStyle/>
        <a:p>
          <a:endParaRPr lang="en-US"/>
        </a:p>
      </dgm:t>
    </dgm:pt>
    <dgm:pt modelId="{4BDC707B-1A25-C840-9659-261CF01EABDC}">
      <dgm:prSet/>
      <dgm:spPr/>
      <dgm:t>
        <a:bodyPr/>
        <a:lstStyle/>
        <a:p>
          <a:pPr rtl="0"/>
          <a:r>
            <a:rPr lang="en-US" dirty="0" smtClean="0"/>
            <a:t>Account number</a:t>
          </a:r>
          <a:endParaRPr lang="en-US" dirty="0"/>
        </a:p>
      </dgm:t>
    </dgm:pt>
    <dgm:pt modelId="{025F337D-59CB-7640-AE91-85F1D61A00E4}" type="parTrans" cxnId="{697CA8B4-2DAB-2145-AE9B-640157685B4B}">
      <dgm:prSet/>
      <dgm:spPr/>
      <dgm:t>
        <a:bodyPr/>
        <a:lstStyle/>
        <a:p>
          <a:endParaRPr lang="en-US"/>
        </a:p>
      </dgm:t>
    </dgm:pt>
    <dgm:pt modelId="{DA5D560F-3DB0-0E4A-9757-E73C46A6694C}" type="sibTrans" cxnId="{697CA8B4-2DAB-2145-AE9B-640157685B4B}">
      <dgm:prSet/>
      <dgm:spPr/>
      <dgm:t>
        <a:bodyPr/>
        <a:lstStyle/>
        <a:p>
          <a:endParaRPr lang="en-US"/>
        </a:p>
      </dgm:t>
    </dgm:pt>
    <dgm:pt modelId="{89D2BFED-599D-0A4F-A826-40F3BEA0BEEE}">
      <dgm:prSet/>
      <dgm:spPr>
        <a:solidFill>
          <a:srgbClr val="5EBEE1"/>
        </a:solidFill>
        <a:ln>
          <a:solidFill>
            <a:srgbClr val="789EB3"/>
          </a:solidFill>
        </a:ln>
      </dgm:spPr>
      <dgm:t>
        <a:bodyPr/>
        <a:lstStyle/>
        <a:p>
          <a:pPr rtl="0"/>
          <a:r>
            <a:rPr lang="en-US" dirty="0" smtClean="0"/>
            <a:t>Status	</a:t>
          </a:r>
          <a:endParaRPr lang="en-US" dirty="0"/>
        </a:p>
      </dgm:t>
    </dgm:pt>
    <dgm:pt modelId="{1B124CB3-F95F-9A47-8A7C-B6F4624D0486}" type="parTrans" cxnId="{CA5010B2-85C9-8943-AF30-CCFE149E16BE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1792ABED-DAC9-0A48-8686-A05FE98C91AB}" type="sibTrans" cxnId="{CA5010B2-85C9-8943-AF30-CCFE149E16BE}">
      <dgm:prSet/>
      <dgm:spPr/>
      <dgm:t>
        <a:bodyPr/>
        <a:lstStyle/>
        <a:p>
          <a:endParaRPr lang="en-US"/>
        </a:p>
      </dgm:t>
    </dgm:pt>
    <dgm:pt modelId="{1655AD8F-184C-2344-B620-3FECCF880728}">
      <dgm:prSet/>
      <dgm:spPr/>
      <dgm:t>
        <a:bodyPr/>
        <a:lstStyle/>
        <a:p>
          <a:pPr rtl="0"/>
          <a:r>
            <a:rPr lang="en-US" dirty="0" smtClean="0"/>
            <a:t>48-hour notice</a:t>
          </a:r>
          <a:endParaRPr lang="en-US" dirty="0"/>
        </a:p>
      </dgm:t>
    </dgm:pt>
    <dgm:pt modelId="{84E47F0E-1F4F-4D4A-9097-7996F482FD28}" type="parTrans" cxnId="{50BFF4F0-B59E-6844-B9CB-8E277484E8B3}">
      <dgm:prSet/>
      <dgm:spPr/>
      <dgm:t>
        <a:bodyPr/>
        <a:lstStyle/>
        <a:p>
          <a:endParaRPr lang="en-US"/>
        </a:p>
      </dgm:t>
    </dgm:pt>
    <dgm:pt modelId="{98FC00A1-10D1-BB47-86E4-AEC8E2FC54BB}" type="sibTrans" cxnId="{50BFF4F0-B59E-6844-B9CB-8E277484E8B3}">
      <dgm:prSet/>
      <dgm:spPr/>
      <dgm:t>
        <a:bodyPr/>
        <a:lstStyle/>
        <a:p>
          <a:endParaRPr lang="en-US"/>
        </a:p>
      </dgm:t>
    </dgm:pt>
    <dgm:pt modelId="{7526EE5A-B015-2449-8593-A47A9B7C54C3}">
      <dgm:prSet/>
      <dgm:spPr/>
      <dgm:t>
        <a:bodyPr/>
        <a:lstStyle/>
        <a:p>
          <a:pPr rtl="0"/>
          <a:r>
            <a:rPr lang="en-US" dirty="0" smtClean="0"/>
            <a:t>Shutoff</a:t>
          </a:r>
          <a:endParaRPr lang="en-US" dirty="0"/>
        </a:p>
      </dgm:t>
    </dgm:pt>
    <dgm:pt modelId="{60FF9B5E-41B8-5641-A4EB-0B497B4BE10A}" type="parTrans" cxnId="{27CFBA04-CC8D-274F-90E0-B2C4B6C5E3D3}">
      <dgm:prSet/>
      <dgm:spPr/>
      <dgm:t>
        <a:bodyPr/>
        <a:lstStyle/>
        <a:p>
          <a:endParaRPr lang="en-US"/>
        </a:p>
      </dgm:t>
    </dgm:pt>
    <dgm:pt modelId="{12E7DD52-9BC8-464B-A9E7-71DED91D3892}" type="sibTrans" cxnId="{27CFBA04-CC8D-274F-90E0-B2C4B6C5E3D3}">
      <dgm:prSet/>
      <dgm:spPr/>
      <dgm:t>
        <a:bodyPr/>
        <a:lstStyle/>
        <a:p>
          <a:endParaRPr lang="en-US"/>
        </a:p>
      </dgm:t>
    </dgm:pt>
    <dgm:pt modelId="{CB41B6CE-5BE2-8145-81EC-28C87516794B}">
      <dgm:prSet/>
      <dgm:spPr/>
      <dgm:t>
        <a:bodyPr/>
        <a:lstStyle/>
        <a:p>
          <a:pPr rtl="0"/>
          <a:r>
            <a:rPr lang="en-US" smtClean="0"/>
            <a:t>Medical baseline customer</a:t>
          </a:r>
          <a:endParaRPr lang="en-US"/>
        </a:p>
      </dgm:t>
    </dgm:pt>
    <dgm:pt modelId="{28BB6D6C-E393-244A-A02A-B23C7938AF69}" type="parTrans" cxnId="{1AD9560E-104E-A047-A291-EA64A9651CF2}">
      <dgm:prSet/>
      <dgm:spPr/>
      <dgm:t>
        <a:bodyPr/>
        <a:lstStyle/>
        <a:p>
          <a:endParaRPr lang="en-US"/>
        </a:p>
      </dgm:t>
    </dgm:pt>
    <dgm:pt modelId="{C599C265-2795-184D-BE3A-303B61914E01}" type="sibTrans" cxnId="{1AD9560E-104E-A047-A291-EA64A9651CF2}">
      <dgm:prSet/>
      <dgm:spPr/>
      <dgm:t>
        <a:bodyPr/>
        <a:lstStyle/>
        <a:p>
          <a:endParaRPr lang="en-US"/>
        </a:p>
      </dgm:t>
    </dgm:pt>
    <dgm:pt modelId="{3B9D64B0-B113-ED4F-A512-11CF7D3ACDA3}">
      <dgm:prSet/>
      <dgm:spPr>
        <a:solidFill>
          <a:srgbClr val="5EBEE1"/>
        </a:solidFill>
        <a:ln>
          <a:solidFill>
            <a:srgbClr val="789EB3"/>
          </a:solidFill>
        </a:ln>
      </dgm:spPr>
      <dgm:t>
        <a:bodyPr/>
        <a:lstStyle/>
        <a:p>
          <a:pPr rtl="0"/>
          <a:r>
            <a:rPr lang="en-US" smtClean="0"/>
            <a:t>Amount Owed</a:t>
          </a:r>
          <a:endParaRPr lang="en-US"/>
        </a:p>
      </dgm:t>
    </dgm:pt>
    <dgm:pt modelId="{F1BB1E47-5360-CD4A-BB94-2F77F69CF738}" type="parTrans" cxnId="{DC4F81FC-3FDD-6D42-977F-DC4959816946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35872C68-A7A5-5F40-8568-0812E897AC92}" type="sibTrans" cxnId="{DC4F81FC-3FDD-6D42-977F-DC4959816946}">
      <dgm:prSet/>
      <dgm:spPr/>
      <dgm:t>
        <a:bodyPr/>
        <a:lstStyle/>
        <a:p>
          <a:endParaRPr lang="en-US"/>
        </a:p>
      </dgm:t>
    </dgm:pt>
    <dgm:pt modelId="{7A467913-276C-634B-AF78-1FAE2C04A7C9}">
      <dgm:prSet/>
      <dgm:spPr/>
      <dgm:t>
        <a:bodyPr/>
        <a:lstStyle/>
        <a:p>
          <a:pPr rtl="0"/>
          <a:r>
            <a:rPr lang="en-US" dirty="0" smtClean="0"/>
            <a:t>Time period amount owed</a:t>
          </a:r>
          <a:endParaRPr lang="en-US" dirty="0"/>
        </a:p>
      </dgm:t>
    </dgm:pt>
    <dgm:pt modelId="{344A4605-80EF-2648-9092-D3B35824FD55}" type="parTrans" cxnId="{9BF186D4-ED34-F243-8A2F-E8436E8BF39F}">
      <dgm:prSet/>
      <dgm:spPr/>
      <dgm:t>
        <a:bodyPr/>
        <a:lstStyle/>
        <a:p>
          <a:endParaRPr lang="en-US"/>
        </a:p>
      </dgm:t>
    </dgm:pt>
    <dgm:pt modelId="{D98F06CA-E984-754C-AE5B-B2963CFA7178}" type="sibTrans" cxnId="{9BF186D4-ED34-F243-8A2F-E8436E8BF39F}">
      <dgm:prSet/>
      <dgm:spPr/>
      <dgm:t>
        <a:bodyPr/>
        <a:lstStyle/>
        <a:p>
          <a:endParaRPr lang="en-US"/>
        </a:p>
      </dgm:t>
    </dgm:pt>
    <dgm:pt modelId="{E221EA5D-5436-4C4F-A8C3-3B9B29F7C1A9}">
      <dgm:prSet/>
      <dgm:spPr>
        <a:solidFill>
          <a:srgbClr val="5EBEE1"/>
        </a:solidFill>
        <a:ln>
          <a:solidFill>
            <a:srgbClr val="789EB3"/>
          </a:solidFill>
        </a:ln>
      </dgm:spPr>
      <dgm:t>
        <a:bodyPr/>
        <a:lstStyle/>
        <a:p>
          <a:pPr rtl="0"/>
          <a:r>
            <a:rPr lang="en-US" dirty="0" smtClean="0"/>
            <a:t>Payment plan?</a:t>
          </a:r>
          <a:endParaRPr lang="en-US" dirty="0"/>
        </a:p>
      </dgm:t>
    </dgm:pt>
    <dgm:pt modelId="{B64CB477-DDF4-2C4D-9F56-DE1FB1D8EE19}" type="parTrans" cxnId="{8BEDB806-623C-6549-8563-62AA95B3586B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4862BC57-4549-0B4A-A194-6D83713F83AF}" type="sibTrans" cxnId="{8BEDB806-623C-6549-8563-62AA95B3586B}">
      <dgm:prSet/>
      <dgm:spPr/>
      <dgm:t>
        <a:bodyPr/>
        <a:lstStyle/>
        <a:p>
          <a:endParaRPr lang="en-US"/>
        </a:p>
      </dgm:t>
    </dgm:pt>
    <dgm:pt modelId="{D3D64346-B538-E54D-AD5A-B19DF4807AAC}">
      <dgm:prSet/>
      <dgm:spPr/>
      <dgm:t>
        <a:bodyPr/>
        <a:lstStyle/>
        <a:p>
          <a:pPr rtl="0"/>
          <a:r>
            <a:rPr lang="en-US" smtClean="0"/>
            <a:t>None offered</a:t>
          </a:r>
          <a:endParaRPr lang="en-US"/>
        </a:p>
      </dgm:t>
    </dgm:pt>
    <dgm:pt modelId="{1BC810AB-408D-7348-860A-B78E5373AE4C}" type="parTrans" cxnId="{36FC0BE9-2ABA-1641-B5E9-DCAB558F455B}">
      <dgm:prSet/>
      <dgm:spPr/>
      <dgm:t>
        <a:bodyPr/>
        <a:lstStyle/>
        <a:p>
          <a:endParaRPr lang="en-US"/>
        </a:p>
      </dgm:t>
    </dgm:pt>
    <dgm:pt modelId="{9FC4578D-95F1-7E42-B2DF-A4F5E9D67F9D}" type="sibTrans" cxnId="{36FC0BE9-2ABA-1641-B5E9-DCAB558F455B}">
      <dgm:prSet/>
      <dgm:spPr/>
      <dgm:t>
        <a:bodyPr/>
        <a:lstStyle/>
        <a:p>
          <a:endParaRPr lang="en-US"/>
        </a:p>
      </dgm:t>
    </dgm:pt>
    <dgm:pt modelId="{48C34680-9FF9-604C-9A45-7DD70AC35517}">
      <dgm:prSet/>
      <dgm:spPr/>
      <dgm:t>
        <a:bodyPr/>
        <a:lstStyle/>
        <a:p>
          <a:pPr rtl="0"/>
          <a:r>
            <a:rPr lang="en-US" dirty="0" smtClean="0"/>
            <a:t>How much</a:t>
          </a:r>
          <a:endParaRPr lang="en-US" dirty="0"/>
        </a:p>
      </dgm:t>
    </dgm:pt>
    <dgm:pt modelId="{61C2931F-5AF5-D74B-9FD3-973DBB2C99EB}" type="parTrans" cxnId="{09FC02D2-4296-2B44-804E-7FD1DA8828DF}">
      <dgm:prSet/>
      <dgm:spPr/>
      <dgm:t>
        <a:bodyPr/>
        <a:lstStyle/>
        <a:p>
          <a:endParaRPr lang="en-US"/>
        </a:p>
      </dgm:t>
    </dgm:pt>
    <dgm:pt modelId="{DD9BB07D-431E-E941-A366-CB21A40F1673}" type="sibTrans" cxnId="{09FC02D2-4296-2B44-804E-7FD1DA8828DF}">
      <dgm:prSet/>
      <dgm:spPr/>
      <dgm:t>
        <a:bodyPr/>
        <a:lstStyle/>
        <a:p>
          <a:endParaRPr lang="en-US"/>
        </a:p>
      </dgm:t>
    </dgm:pt>
    <dgm:pt modelId="{C44AEDE0-463F-4841-9252-8497C9B4F1DF}">
      <dgm:prSet/>
      <dgm:spPr/>
      <dgm:t>
        <a:bodyPr/>
        <a:lstStyle/>
        <a:p>
          <a:pPr rtl="0"/>
          <a:r>
            <a:rPr lang="en-US" dirty="0" smtClean="0"/>
            <a:t>Payments made?</a:t>
          </a:r>
          <a:endParaRPr lang="en-US" dirty="0"/>
        </a:p>
      </dgm:t>
    </dgm:pt>
    <dgm:pt modelId="{A2ED7BB6-26B9-1749-A9FC-CF6E09FDCA5A}" type="parTrans" cxnId="{4AD1CB74-16F4-9744-B015-42C49E265C84}">
      <dgm:prSet/>
      <dgm:spPr/>
      <dgm:t>
        <a:bodyPr/>
        <a:lstStyle/>
        <a:p>
          <a:endParaRPr lang="en-US"/>
        </a:p>
      </dgm:t>
    </dgm:pt>
    <dgm:pt modelId="{CC3EF5A1-0E0B-B54B-AA2B-49986120BF78}" type="sibTrans" cxnId="{4AD1CB74-16F4-9744-B015-42C49E265C84}">
      <dgm:prSet/>
      <dgm:spPr/>
      <dgm:t>
        <a:bodyPr/>
        <a:lstStyle/>
        <a:p>
          <a:endParaRPr lang="en-US"/>
        </a:p>
      </dgm:t>
    </dgm:pt>
    <dgm:pt modelId="{787C0C08-8640-F646-8681-3F446AD378D3}">
      <dgm:prSet/>
      <dgm:spPr>
        <a:solidFill>
          <a:srgbClr val="5F89E8"/>
        </a:solidFill>
      </dgm:spPr>
      <dgm:t>
        <a:bodyPr/>
        <a:lstStyle/>
        <a:p>
          <a:pPr rtl="0"/>
          <a:r>
            <a:rPr lang="en-US" dirty="0" smtClean="0"/>
            <a:t>How much?</a:t>
          </a:r>
          <a:endParaRPr lang="en-US" dirty="0"/>
        </a:p>
      </dgm:t>
    </dgm:pt>
    <dgm:pt modelId="{959707B7-42C5-1D44-B097-FD6E092DFA77}" type="parTrans" cxnId="{E881DE37-1E72-E645-9171-645506DD0B16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B9076AC3-A622-FA42-8A45-66649188F298}" type="sibTrans" cxnId="{E881DE37-1E72-E645-9171-645506DD0B16}">
      <dgm:prSet/>
      <dgm:spPr/>
      <dgm:t>
        <a:bodyPr/>
        <a:lstStyle/>
        <a:p>
          <a:endParaRPr lang="en-US"/>
        </a:p>
      </dgm:t>
    </dgm:pt>
    <dgm:pt modelId="{F4A5AF40-4D61-7C4B-8D64-1ED85B2FC0CC}">
      <dgm:prSet/>
      <dgm:spPr>
        <a:solidFill>
          <a:srgbClr val="5F89E8"/>
        </a:solidFill>
      </dgm:spPr>
      <dgm:t>
        <a:bodyPr/>
        <a:lstStyle/>
        <a:p>
          <a:pPr rtl="0"/>
          <a:r>
            <a:rPr lang="en-US" dirty="0" smtClean="0"/>
            <a:t>CARE/Medical Baseline</a:t>
          </a:r>
          <a:endParaRPr lang="en-US" dirty="0"/>
        </a:p>
      </dgm:t>
    </dgm:pt>
    <dgm:pt modelId="{3CD1E56E-6929-8B4E-8FB5-8238C1944157}" type="parTrans" cxnId="{AB57F7EB-D8F0-F743-B436-B737CA9DB754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42ABEC50-D001-A846-B0BF-9A614120BEF5}" type="sibTrans" cxnId="{AB57F7EB-D8F0-F743-B436-B737CA9DB754}">
      <dgm:prSet/>
      <dgm:spPr/>
      <dgm:t>
        <a:bodyPr/>
        <a:lstStyle/>
        <a:p>
          <a:endParaRPr lang="en-US"/>
        </a:p>
      </dgm:t>
    </dgm:pt>
    <dgm:pt modelId="{F9A08BC7-58CE-D64D-A2A2-45FDA604DADE}" type="pres">
      <dgm:prSet presAssocID="{FB215471-8D1E-C042-930B-602A72F4763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983A5A-6BD7-BE44-9565-9A2CE75971AD}" type="pres">
      <dgm:prSet presAssocID="{038BC1F4-DBD6-2D41-869A-434ACEE5CEDA}" presName="root1" presStyleCnt="0"/>
      <dgm:spPr/>
    </dgm:pt>
    <dgm:pt modelId="{355C2108-4607-3049-87B4-448180900353}" type="pres">
      <dgm:prSet presAssocID="{038BC1F4-DBD6-2D41-869A-434ACEE5CED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843D3B-1FC2-3E47-9009-C59E0227D05A}" type="pres">
      <dgm:prSet presAssocID="{038BC1F4-DBD6-2D41-869A-434ACEE5CEDA}" presName="level2hierChild" presStyleCnt="0"/>
      <dgm:spPr/>
    </dgm:pt>
    <dgm:pt modelId="{63DE7898-D865-0B4A-B3B7-DFBCB91A7D32}" type="pres">
      <dgm:prSet presAssocID="{F49A5443-EE70-434A-B5FE-5347A3509781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78EF131C-69FB-0F43-8257-7E947CCB2F36}" type="pres">
      <dgm:prSet presAssocID="{F49A5443-EE70-434A-B5FE-5347A3509781}" presName="connTx" presStyleLbl="parChTrans1D2" presStyleIdx="0" presStyleCnt="4"/>
      <dgm:spPr/>
      <dgm:t>
        <a:bodyPr/>
        <a:lstStyle/>
        <a:p>
          <a:endParaRPr lang="en-US"/>
        </a:p>
      </dgm:t>
    </dgm:pt>
    <dgm:pt modelId="{62787DDB-AA46-D64C-B417-918261BA5BED}" type="pres">
      <dgm:prSet presAssocID="{7656654A-4105-B941-8C73-5A7E953BB923}" presName="root2" presStyleCnt="0"/>
      <dgm:spPr/>
    </dgm:pt>
    <dgm:pt modelId="{DAB50D5A-3266-5E42-BF7B-3265C132A36F}" type="pres">
      <dgm:prSet presAssocID="{7656654A-4105-B941-8C73-5A7E953BB923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E2FE5A-E5DB-1B4C-B654-9ACDBAF01833}" type="pres">
      <dgm:prSet presAssocID="{7656654A-4105-B941-8C73-5A7E953BB923}" presName="level3hierChild" presStyleCnt="0"/>
      <dgm:spPr/>
    </dgm:pt>
    <dgm:pt modelId="{83A00052-33CB-5246-88D9-968D936D8370}" type="pres">
      <dgm:prSet presAssocID="{9F0F1277-1A43-BF40-9DA1-D0188171141C}" presName="conn2-1" presStyleLbl="parChTrans1D3" presStyleIdx="0" presStyleCnt="9"/>
      <dgm:spPr/>
      <dgm:t>
        <a:bodyPr/>
        <a:lstStyle/>
        <a:p>
          <a:endParaRPr lang="en-US"/>
        </a:p>
      </dgm:t>
    </dgm:pt>
    <dgm:pt modelId="{A5059D4B-7A1A-E64E-B264-E17565F13345}" type="pres">
      <dgm:prSet presAssocID="{9F0F1277-1A43-BF40-9DA1-D0188171141C}" presName="connTx" presStyleLbl="parChTrans1D3" presStyleIdx="0" presStyleCnt="9"/>
      <dgm:spPr/>
      <dgm:t>
        <a:bodyPr/>
        <a:lstStyle/>
        <a:p>
          <a:endParaRPr lang="en-US"/>
        </a:p>
      </dgm:t>
    </dgm:pt>
    <dgm:pt modelId="{8E296D1C-2713-CC4D-812D-D73D17CE635A}" type="pres">
      <dgm:prSet presAssocID="{934F54ED-E16D-A843-AD29-F7927BFBBF55}" presName="root2" presStyleCnt="0"/>
      <dgm:spPr/>
    </dgm:pt>
    <dgm:pt modelId="{9A658D53-D0F4-294E-A0ED-35B5F43407C7}" type="pres">
      <dgm:prSet presAssocID="{934F54ED-E16D-A843-AD29-F7927BFBBF55}" presName="LevelTwoTextNode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9E7AA7-C554-7642-9199-609FB18F9495}" type="pres">
      <dgm:prSet presAssocID="{934F54ED-E16D-A843-AD29-F7927BFBBF55}" presName="level3hierChild" presStyleCnt="0"/>
      <dgm:spPr/>
    </dgm:pt>
    <dgm:pt modelId="{3047D570-7B8C-6A4D-AC43-99750BEA7E8E}" type="pres">
      <dgm:prSet presAssocID="{3CD1E56E-6929-8B4E-8FB5-8238C1944157}" presName="conn2-1" presStyleLbl="parChTrans1D4" presStyleIdx="0" presStyleCnt="2"/>
      <dgm:spPr/>
      <dgm:t>
        <a:bodyPr/>
        <a:lstStyle/>
        <a:p>
          <a:endParaRPr lang="en-US"/>
        </a:p>
      </dgm:t>
    </dgm:pt>
    <dgm:pt modelId="{EF79367D-7A9B-4345-9D0B-D1049E8A5DCB}" type="pres">
      <dgm:prSet presAssocID="{3CD1E56E-6929-8B4E-8FB5-8238C1944157}" presName="connTx" presStyleLbl="parChTrans1D4" presStyleIdx="0" presStyleCnt="2"/>
      <dgm:spPr/>
      <dgm:t>
        <a:bodyPr/>
        <a:lstStyle/>
        <a:p>
          <a:endParaRPr lang="en-US"/>
        </a:p>
      </dgm:t>
    </dgm:pt>
    <dgm:pt modelId="{397DA1EF-05A9-8C43-A324-6B1B8996E748}" type="pres">
      <dgm:prSet presAssocID="{F4A5AF40-4D61-7C4B-8D64-1ED85B2FC0CC}" presName="root2" presStyleCnt="0"/>
      <dgm:spPr/>
    </dgm:pt>
    <dgm:pt modelId="{827F2C94-46AD-444A-8F77-1211F96AFE7A}" type="pres">
      <dgm:prSet presAssocID="{F4A5AF40-4D61-7C4B-8D64-1ED85B2FC0CC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2381A3-53F0-D24E-952D-51A95018046E}" type="pres">
      <dgm:prSet presAssocID="{F4A5AF40-4D61-7C4B-8D64-1ED85B2FC0CC}" presName="level3hierChild" presStyleCnt="0"/>
      <dgm:spPr/>
    </dgm:pt>
    <dgm:pt modelId="{D5B5F09A-9C4B-B24A-A800-72E5E583B960}" type="pres">
      <dgm:prSet presAssocID="{025F337D-59CB-7640-AE91-85F1D61A00E4}" presName="conn2-1" presStyleLbl="parChTrans1D3" presStyleIdx="1" presStyleCnt="9"/>
      <dgm:spPr/>
      <dgm:t>
        <a:bodyPr/>
        <a:lstStyle/>
        <a:p>
          <a:endParaRPr lang="en-US"/>
        </a:p>
      </dgm:t>
    </dgm:pt>
    <dgm:pt modelId="{84E35C92-BA7F-C04D-BAD5-4FCF752A56DF}" type="pres">
      <dgm:prSet presAssocID="{025F337D-59CB-7640-AE91-85F1D61A00E4}" presName="connTx" presStyleLbl="parChTrans1D3" presStyleIdx="1" presStyleCnt="9"/>
      <dgm:spPr/>
      <dgm:t>
        <a:bodyPr/>
        <a:lstStyle/>
        <a:p>
          <a:endParaRPr lang="en-US"/>
        </a:p>
      </dgm:t>
    </dgm:pt>
    <dgm:pt modelId="{7DA144B3-985B-7A48-92D8-BF0C96A8A76B}" type="pres">
      <dgm:prSet presAssocID="{4BDC707B-1A25-C840-9659-261CF01EABDC}" presName="root2" presStyleCnt="0"/>
      <dgm:spPr/>
    </dgm:pt>
    <dgm:pt modelId="{7EAF01E5-7215-4A4F-8D04-B3FE90A6C4A8}" type="pres">
      <dgm:prSet presAssocID="{4BDC707B-1A25-C840-9659-261CF01EABDC}" presName="LevelTwoTextNode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CCCFF4-B622-9444-B5D0-0F07DFA44936}" type="pres">
      <dgm:prSet presAssocID="{4BDC707B-1A25-C840-9659-261CF01EABDC}" presName="level3hierChild" presStyleCnt="0"/>
      <dgm:spPr/>
    </dgm:pt>
    <dgm:pt modelId="{CC885B48-BF46-1A47-9F38-AB81C70F9DE7}" type="pres">
      <dgm:prSet presAssocID="{1B124CB3-F95F-9A47-8A7C-B6F4624D0486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A822DE76-41EF-9542-A840-6CD0EBA4A729}" type="pres">
      <dgm:prSet presAssocID="{1B124CB3-F95F-9A47-8A7C-B6F4624D0486}" presName="connTx" presStyleLbl="parChTrans1D2" presStyleIdx="1" presStyleCnt="4"/>
      <dgm:spPr/>
      <dgm:t>
        <a:bodyPr/>
        <a:lstStyle/>
        <a:p>
          <a:endParaRPr lang="en-US"/>
        </a:p>
      </dgm:t>
    </dgm:pt>
    <dgm:pt modelId="{7457BBE9-35C5-6547-8E2A-6F0796E2491B}" type="pres">
      <dgm:prSet presAssocID="{89D2BFED-599D-0A4F-A826-40F3BEA0BEEE}" presName="root2" presStyleCnt="0"/>
      <dgm:spPr/>
    </dgm:pt>
    <dgm:pt modelId="{0ACC6B93-BBC4-8D46-BBAC-F7355BC7F184}" type="pres">
      <dgm:prSet presAssocID="{89D2BFED-599D-0A4F-A826-40F3BEA0BEEE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52D66B-45C3-9248-8399-C299A6A17A4C}" type="pres">
      <dgm:prSet presAssocID="{89D2BFED-599D-0A4F-A826-40F3BEA0BEEE}" presName="level3hierChild" presStyleCnt="0"/>
      <dgm:spPr/>
    </dgm:pt>
    <dgm:pt modelId="{ED1C9880-8365-BD49-A1EC-BB650F5F9B27}" type="pres">
      <dgm:prSet presAssocID="{84E47F0E-1F4F-4D4A-9097-7996F482FD28}" presName="conn2-1" presStyleLbl="parChTrans1D3" presStyleIdx="2" presStyleCnt="9"/>
      <dgm:spPr/>
      <dgm:t>
        <a:bodyPr/>
        <a:lstStyle/>
        <a:p>
          <a:endParaRPr lang="en-US"/>
        </a:p>
      </dgm:t>
    </dgm:pt>
    <dgm:pt modelId="{E7E800F1-76DC-E64A-AACF-99D88929045D}" type="pres">
      <dgm:prSet presAssocID="{84E47F0E-1F4F-4D4A-9097-7996F482FD28}" presName="connTx" presStyleLbl="parChTrans1D3" presStyleIdx="2" presStyleCnt="9"/>
      <dgm:spPr/>
      <dgm:t>
        <a:bodyPr/>
        <a:lstStyle/>
        <a:p>
          <a:endParaRPr lang="en-US"/>
        </a:p>
      </dgm:t>
    </dgm:pt>
    <dgm:pt modelId="{B42FC682-F1FE-154E-A84F-D5375BE70389}" type="pres">
      <dgm:prSet presAssocID="{1655AD8F-184C-2344-B620-3FECCF880728}" presName="root2" presStyleCnt="0"/>
      <dgm:spPr/>
    </dgm:pt>
    <dgm:pt modelId="{FCC3A7B8-20A2-B746-8267-5704FB2278B4}" type="pres">
      <dgm:prSet presAssocID="{1655AD8F-184C-2344-B620-3FECCF880728}" presName="LevelTwoTextNode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29BC36-8E18-C84F-9100-682E145CCD93}" type="pres">
      <dgm:prSet presAssocID="{1655AD8F-184C-2344-B620-3FECCF880728}" presName="level3hierChild" presStyleCnt="0"/>
      <dgm:spPr/>
    </dgm:pt>
    <dgm:pt modelId="{CDDC536A-143C-2A4B-9937-DF69A11EFA39}" type="pres">
      <dgm:prSet presAssocID="{60FF9B5E-41B8-5641-A4EB-0B497B4BE10A}" presName="conn2-1" presStyleLbl="parChTrans1D3" presStyleIdx="3" presStyleCnt="9"/>
      <dgm:spPr/>
      <dgm:t>
        <a:bodyPr/>
        <a:lstStyle/>
        <a:p>
          <a:endParaRPr lang="en-US"/>
        </a:p>
      </dgm:t>
    </dgm:pt>
    <dgm:pt modelId="{3D35A587-5B7C-104F-BC88-41EF71C2285B}" type="pres">
      <dgm:prSet presAssocID="{60FF9B5E-41B8-5641-A4EB-0B497B4BE10A}" presName="connTx" presStyleLbl="parChTrans1D3" presStyleIdx="3" presStyleCnt="9"/>
      <dgm:spPr/>
      <dgm:t>
        <a:bodyPr/>
        <a:lstStyle/>
        <a:p>
          <a:endParaRPr lang="en-US"/>
        </a:p>
      </dgm:t>
    </dgm:pt>
    <dgm:pt modelId="{1C44E26D-9893-7B45-A3F2-5529210DA1DD}" type="pres">
      <dgm:prSet presAssocID="{7526EE5A-B015-2449-8593-A47A9B7C54C3}" presName="root2" presStyleCnt="0"/>
      <dgm:spPr/>
    </dgm:pt>
    <dgm:pt modelId="{E628F74F-2007-B449-98BA-6F4771205FE8}" type="pres">
      <dgm:prSet presAssocID="{7526EE5A-B015-2449-8593-A47A9B7C54C3}" presName="LevelTwoTextNode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2D3FF2-9583-8B41-AEF8-1A8047F5E456}" type="pres">
      <dgm:prSet presAssocID="{7526EE5A-B015-2449-8593-A47A9B7C54C3}" presName="level3hierChild" presStyleCnt="0"/>
      <dgm:spPr/>
    </dgm:pt>
    <dgm:pt modelId="{B2503940-E564-F64B-BAFE-323418AE8FEF}" type="pres">
      <dgm:prSet presAssocID="{28BB6D6C-E393-244A-A02A-B23C7938AF69}" presName="conn2-1" presStyleLbl="parChTrans1D3" presStyleIdx="4" presStyleCnt="9"/>
      <dgm:spPr/>
      <dgm:t>
        <a:bodyPr/>
        <a:lstStyle/>
        <a:p>
          <a:endParaRPr lang="en-US"/>
        </a:p>
      </dgm:t>
    </dgm:pt>
    <dgm:pt modelId="{4D1714B6-5F65-1E47-BB9B-03EE2BF78D04}" type="pres">
      <dgm:prSet presAssocID="{28BB6D6C-E393-244A-A02A-B23C7938AF69}" presName="connTx" presStyleLbl="parChTrans1D3" presStyleIdx="4" presStyleCnt="9"/>
      <dgm:spPr/>
      <dgm:t>
        <a:bodyPr/>
        <a:lstStyle/>
        <a:p>
          <a:endParaRPr lang="en-US"/>
        </a:p>
      </dgm:t>
    </dgm:pt>
    <dgm:pt modelId="{3754352B-8A84-7B47-ADDA-F758DC5ACF41}" type="pres">
      <dgm:prSet presAssocID="{CB41B6CE-5BE2-8145-81EC-28C87516794B}" presName="root2" presStyleCnt="0"/>
      <dgm:spPr/>
    </dgm:pt>
    <dgm:pt modelId="{F1363558-DB67-3A42-A9BA-89B6A4BDF5D3}" type="pres">
      <dgm:prSet presAssocID="{CB41B6CE-5BE2-8145-81EC-28C87516794B}" presName="LevelTwoTextNode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A78DF8-5A95-B549-83F9-56CAEACE0CCE}" type="pres">
      <dgm:prSet presAssocID="{CB41B6CE-5BE2-8145-81EC-28C87516794B}" presName="level3hierChild" presStyleCnt="0"/>
      <dgm:spPr/>
    </dgm:pt>
    <dgm:pt modelId="{91382C9B-C930-EF41-A6CA-B029A58F4BAF}" type="pres">
      <dgm:prSet presAssocID="{F1BB1E47-5360-CD4A-BB94-2F77F69CF738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EC467938-2965-874A-A380-13E8488F6F60}" type="pres">
      <dgm:prSet presAssocID="{F1BB1E47-5360-CD4A-BB94-2F77F69CF738}" presName="connTx" presStyleLbl="parChTrans1D2" presStyleIdx="2" presStyleCnt="4"/>
      <dgm:spPr/>
      <dgm:t>
        <a:bodyPr/>
        <a:lstStyle/>
        <a:p>
          <a:endParaRPr lang="en-US"/>
        </a:p>
      </dgm:t>
    </dgm:pt>
    <dgm:pt modelId="{4CF78D40-E484-5347-84BF-4D43BE56C489}" type="pres">
      <dgm:prSet presAssocID="{3B9D64B0-B113-ED4F-A512-11CF7D3ACDA3}" presName="root2" presStyleCnt="0"/>
      <dgm:spPr/>
    </dgm:pt>
    <dgm:pt modelId="{24E3D499-43B3-7B45-99DA-51FA15B16BE3}" type="pres">
      <dgm:prSet presAssocID="{3B9D64B0-B113-ED4F-A512-11CF7D3ACDA3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C62B5E-5DB7-884B-B307-7F2450CD293A}" type="pres">
      <dgm:prSet presAssocID="{3B9D64B0-B113-ED4F-A512-11CF7D3ACDA3}" presName="level3hierChild" presStyleCnt="0"/>
      <dgm:spPr/>
    </dgm:pt>
    <dgm:pt modelId="{44DCD896-3ADD-924C-824C-0E2C9FB793ED}" type="pres">
      <dgm:prSet presAssocID="{344A4605-80EF-2648-9092-D3B35824FD55}" presName="conn2-1" presStyleLbl="parChTrans1D3" presStyleIdx="5" presStyleCnt="9"/>
      <dgm:spPr/>
      <dgm:t>
        <a:bodyPr/>
        <a:lstStyle/>
        <a:p>
          <a:endParaRPr lang="en-US"/>
        </a:p>
      </dgm:t>
    </dgm:pt>
    <dgm:pt modelId="{6C43192F-3202-344A-8579-5D2E729B2B60}" type="pres">
      <dgm:prSet presAssocID="{344A4605-80EF-2648-9092-D3B35824FD55}" presName="connTx" presStyleLbl="parChTrans1D3" presStyleIdx="5" presStyleCnt="9"/>
      <dgm:spPr/>
      <dgm:t>
        <a:bodyPr/>
        <a:lstStyle/>
        <a:p>
          <a:endParaRPr lang="en-US"/>
        </a:p>
      </dgm:t>
    </dgm:pt>
    <dgm:pt modelId="{D48DDD2A-06C4-EB43-8D1F-839FBA54941B}" type="pres">
      <dgm:prSet presAssocID="{7A467913-276C-634B-AF78-1FAE2C04A7C9}" presName="root2" presStyleCnt="0"/>
      <dgm:spPr/>
    </dgm:pt>
    <dgm:pt modelId="{9D4778DA-6674-494A-AD2E-9070EE852F18}" type="pres">
      <dgm:prSet presAssocID="{7A467913-276C-634B-AF78-1FAE2C04A7C9}" presName="LevelTwoTextNode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143C65-A20F-5F43-A7C1-4F43D4B41F77}" type="pres">
      <dgm:prSet presAssocID="{7A467913-276C-634B-AF78-1FAE2C04A7C9}" presName="level3hierChild" presStyleCnt="0"/>
      <dgm:spPr/>
    </dgm:pt>
    <dgm:pt modelId="{93839A25-4A1A-C445-B80E-CA0161429E9C}" type="pres">
      <dgm:prSet presAssocID="{B64CB477-DDF4-2C4D-9F56-DE1FB1D8EE19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FD122756-35AB-2B4F-AD67-6492EAEF2B98}" type="pres">
      <dgm:prSet presAssocID="{B64CB477-DDF4-2C4D-9F56-DE1FB1D8EE19}" presName="connTx" presStyleLbl="parChTrans1D2" presStyleIdx="3" presStyleCnt="4"/>
      <dgm:spPr/>
      <dgm:t>
        <a:bodyPr/>
        <a:lstStyle/>
        <a:p>
          <a:endParaRPr lang="en-US"/>
        </a:p>
      </dgm:t>
    </dgm:pt>
    <dgm:pt modelId="{AD3CAC4D-A9FA-3B42-B2D3-F4F2BB8C93B0}" type="pres">
      <dgm:prSet presAssocID="{E221EA5D-5436-4C4F-A8C3-3B9B29F7C1A9}" presName="root2" presStyleCnt="0"/>
      <dgm:spPr/>
    </dgm:pt>
    <dgm:pt modelId="{D93BEF3F-1541-FC42-AD38-ED29FC727D27}" type="pres">
      <dgm:prSet presAssocID="{E221EA5D-5436-4C4F-A8C3-3B9B29F7C1A9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EFAEB7-45EB-694D-B285-E34F5C61DD63}" type="pres">
      <dgm:prSet presAssocID="{E221EA5D-5436-4C4F-A8C3-3B9B29F7C1A9}" presName="level3hierChild" presStyleCnt="0"/>
      <dgm:spPr/>
    </dgm:pt>
    <dgm:pt modelId="{863FAF4C-7CFE-604C-BE80-C4DA8C916A92}" type="pres">
      <dgm:prSet presAssocID="{1BC810AB-408D-7348-860A-B78E5373AE4C}" presName="conn2-1" presStyleLbl="parChTrans1D3" presStyleIdx="6" presStyleCnt="9"/>
      <dgm:spPr/>
      <dgm:t>
        <a:bodyPr/>
        <a:lstStyle/>
        <a:p>
          <a:endParaRPr lang="en-US"/>
        </a:p>
      </dgm:t>
    </dgm:pt>
    <dgm:pt modelId="{E5547406-5619-6543-BA79-ECEF303CE2B0}" type="pres">
      <dgm:prSet presAssocID="{1BC810AB-408D-7348-860A-B78E5373AE4C}" presName="connTx" presStyleLbl="parChTrans1D3" presStyleIdx="6" presStyleCnt="9"/>
      <dgm:spPr/>
      <dgm:t>
        <a:bodyPr/>
        <a:lstStyle/>
        <a:p>
          <a:endParaRPr lang="en-US"/>
        </a:p>
      </dgm:t>
    </dgm:pt>
    <dgm:pt modelId="{D9BEBD4D-17BD-FB49-AE2D-DE3DE36062C4}" type="pres">
      <dgm:prSet presAssocID="{D3D64346-B538-E54D-AD5A-B19DF4807AAC}" presName="root2" presStyleCnt="0"/>
      <dgm:spPr/>
    </dgm:pt>
    <dgm:pt modelId="{B2C01D0F-B0DA-DB4F-B776-08781073926D}" type="pres">
      <dgm:prSet presAssocID="{D3D64346-B538-E54D-AD5A-B19DF4807AAC}" presName="LevelTwoTextNode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39E4F8-B086-F94E-AAE2-EADA916CCF93}" type="pres">
      <dgm:prSet presAssocID="{D3D64346-B538-E54D-AD5A-B19DF4807AAC}" presName="level3hierChild" presStyleCnt="0"/>
      <dgm:spPr/>
    </dgm:pt>
    <dgm:pt modelId="{57FF9794-21E2-9549-8C9E-B78B257B7DE0}" type="pres">
      <dgm:prSet presAssocID="{61C2931F-5AF5-D74B-9FD3-973DBB2C99EB}" presName="conn2-1" presStyleLbl="parChTrans1D3" presStyleIdx="7" presStyleCnt="9"/>
      <dgm:spPr/>
      <dgm:t>
        <a:bodyPr/>
        <a:lstStyle/>
        <a:p>
          <a:endParaRPr lang="en-US"/>
        </a:p>
      </dgm:t>
    </dgm:pt>
    <dgm:pt modelId="{11AC0A93-A758-9A43-BCB0-39AB395EAB5C}" type="pres">
      <dgm:prSet presAssocID="{61C2931F-5AF5-D74B-9FD3-973DBB2C99EB}" presName="connTx" presStyleLbl="parChTrans1D3" presStyleIdx="7" presStyleCnt="9"/>
      <dgm:spPr/>
      <dgm:t>
        <a:bodyPr/>
        <a:lstStyle/>
        <a:p>
          <a:endParaRPr lang="en-US"/>
        </a:p>
      </dgm:t>
    </dgm:pt>
    <dgm:pt modelId="{8C92B1C9-5D82-BE42-B4A2-9E4F55669D44}" type="pres">
      <dgm:prSet presAssocID="{48C34680-9FF9-604C-9A45-7DD70AC35517}" presName="root2" presStyleCnt="0"/>
      <dgm:spPr/>
    </dgm:pt>
    <dgm:pt modelId="{5A2F5B29-101E-E149-A01C-70D9B80C8A20}" type="pres">
      <dgm:prSet presAssocID="{48C34680-9FF9-604C-9A45-7DD70AC35517}" presName="LevelTwoTextNode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ED76D7-9E08-9049-B596-B9989C9525F5}" type="pres">
      <dgm:prSet presAssocID="{48C34680-9FF9-604C-9A45-7DD70AC35517}" presName="level3hierChild" presStyleCnt="0"/>
      <dgm:spPr/>
    </dgm:pt>
    <dgm:pt modelId="{EC345B83-0994-9746-89FA-86C587B33949}" type="pres">
      <dgm:prSet presAssocID="{A2ED7BB6-26B9-1749-A9FC-CF6E09FDCA5A}" presName="conn2-1" presStyleLbl="parChTrans1D3" presStyleIdx="8" presStyleCnt="9"/>
      <dgm:spPr/>
      <dgm:t>
        <a:bodyPr/>
        <a:lstStyle/>
        <a:p>
          <a:endParaRPr lang="en-US"/>
        </a:p>
      </dgm:t>
    </dgm:pt>
    <dgm:pt modelId="{378E1181-3579-E149-8C6E-5459907068FC}" type="pres">
      <dgm:prSet presAssocID="{A2ED7BB6-26B9-1749-A9FC-CF6E09FDCA5A}" presName="connTx" presStyleLbl="parChTrans1D3" presStyleIdx="8" presStyleCnt="9"/>
      <dgm:spPr/>
      <dgm:t>
        <a:bodyPr/>
        <a:lstStyle/>
        <a:p>
          <a:endParaRPr lang="en-US"/>
        </a:p>
      </dgm:t>
    </dgm:pt>
    <dgm:pt modelId="{B8474ADA-056D-994A-8EF3-FC6AF8C386FE}" type="pres">
      <dgm:prSet presAssocID="{C44AEDE0-463F-4841-9252-8497C9B4F1DF}" presName="root2" presStyleCnt="0"/>
      <dgm:spPr/>
    </dgm:pt>
    <dgm:pt modelId="{F43D5903-5D51-6741-A05A-4572A2241465}" type="pres">
      <dgm:prSet presAssocID="{C44AEDE0-463F-4841-9252-8497C9B4F1DF}" presName="LevelTwoTextNode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543D1-A1D8-9F4C-85AA-61AB04D66AB1}" type="pres">
      <dgm:prSet presAssocID="{C44AEDE0-463F-4841-9252-8497C9B4F1DF}" presName="level3hierChild" presStyleCnt="0"/>
      <dgm:spPr/>
    </dgm:pt>
    <dgm:pt modelId="{57E63D16-0878-F240-8323-150B4D9FA919}" type="pres">
      <dgm:prSet presAssocID="{959707B7-42C5-1D44-B097-FD6E092DFA77}" presName="conn2-1" presStyleLbl="parChTrans1D4" presStyleIdx="1" presStyleCnt="2"/>
      <dgm:spPr/>
      <dgm:t>
        <a:bodyPr/>
        <a:lstStyle/>
        <a:p>
          <a:endParaRPr lang="en-US"/>
        </a:p>
      </dgm:t>
    </dgm:pt>
    <dgm:pt modelId="{532E6342-257A-5A46-9238-0D75BF193A9D}" type="pres">
      <dgm:prSet presAssocID="{959707B7-42C5-1D44-B097-FD6E092DFA77}" presName="connTx" presStyleLbl="parChTrans1D4" presStyleIdx="1" presStyleCnt="2"/>
      <dgm:spPr/>
      <dgm:t>
        <a:bodyPr/>
        <a:lstStyle/>
        <a:p>
          <a:endParaRPr lang="en-US"/>
        </a:p>
      </dgm:t>
    </dgm:pt>
    <dgm:pt modelId="{ABAB4187-3751-C04F-9B77-69258D25897A}" type="pres">
      <dgm:prSet presAssocID="{787C0C08-8640-F646-8681-3F446AD378D3}" presName="root2" presStyleCnt="0"/>
      <dgm:spPr/>
    </dgm:pt>
    <dgm:pt modelId="{EB3331FD-1AB0-1840-BB18-175B9BC56C1F}" type="pres">
      <dgm:prSet presAssocID="{787C0C08-8640-F646-8681-3F446AD378D3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A881C9-3A5B-6348-A865-D2302792167C}" type="pres">
      <dgm:prSet presAssocID="{787C0C08-8640-F646-8681-3F446AD378D3}" presName="level3hierChild" presStyleCnt="0"/>
      <dgm:spPr/>
    </dgm:pt>
  </dgm:ptLst>
  <dgm:cxnLst>
    <dgm:cxn modelId="{4A4B9CF4-15E2-8045-B4B5-210AF4D1892E}" type="presOf" srcId="{60FF9B5E-41B8-5641-A4EB-0B497B4BE10A}" destId="{3D35A587-5B7C-104F-BC88-41EF71C2285B}" srcOrd="1" destOrd="0" presId="urn:microsoft.com/office/officeart/2005/8/layout/hierarchy2"/>
    <dgm:cxn modelId="{8E791C45-F093-8841-9D52-910043DAB32C}" type="presOf" srcId="{B64CB477-DDF4-2C4D-9F56-DE1FB1D8EE19}" destId="{FD122756-35AB-2B4F-AD67-6492EAEF2B98}" srcOrd="1" destOrd="0" presId="urn:microsoft.com/office/officeart/2005/8/layout/hierarchy2"/>
    <dgm:cxn modelId="{98100917-9E51-1E48-91F8-6C847F3F3F4F}" type="presOf" srcId="{1BC810AB-408D-7348-860A-B78E5373AE4C}" destId="{863FAF4C-7CFE-604C-BE80-C4DA8C916A92}" srcOrd="0" destOrd="0" presId="urn:microsoft.com/office/officeart/2005/8/layout/hierarchy2"/>
    <dgm:cxn modelId="{F65223E1-6838-534A-803B-8F53802BB9F1}" type="presOf" srcId="{84E47F0E-1F4F-4D4A-9097-7996F482FD28}" destId="{E7E800F1-76DC-E64A-AACF-99D88929045D}" srcOrd="1" destOrd="0" presId="urn:microsoft.com/office/officeart/2005/8/layout/hierarchy2"/>
    <dgm:cxn modelId="{50BFF4F0-B59E-6844-B9CB-8E277484E8B3}" srcId="{89D2BFED-599D-0A4F-A826-40F3BEA0BEEE}" destId="{1655AD8F-184C-2344-B620-3FECCF880728}" srcOrd="0" destOrd="0" parTransId="{84E47F0E-1F4F-4D4A-9097-7996F482FD28}" sibTransId="{98FC00A1-10D1-BB47-86E4-AEC8E2FC54BB}"/>
    <dgm:cxn modelId="{75C9DF5C-3C6D-184F-B4FF-48B3BA435E43}" type="presOf" srcId="{48C34680-9FF9-604C-9A45-7DD70AC35517}" destId="{5A2F5B29-101E-E149-A01C-70D9B80C8A20}" srcOrd="0" destOrd="0" presId="urn:microsoft.com/office/officeart/2005/8/layout/hierarchy2"/>
    <dgm:cxn modelId="{7CD4EAA5-6F57-2A42-BFA2-B75005269415}" type="presOf" srcId="{1B124CB3-F95F-9A47-8A7C-B6F4624D0486}" destId="{A822DE76-41EF-9542-A840-6CD0EBA4A729}" srcOrd="1" destOrd="0" presId="urn:microsoft.com/office/officeart/2005/8/layout/hierarchy2"/>
    <dgm:cxn modelId="{E881DE37-1E72-E645-9171-645506DD0B16}" srcId="{C44AEDE0-463F-4841-9252-8497C9B4F1DF}" destId="{787C0C08-8640-F646-8681-3F446AD378D3}" srcOrd="0" destOrd="0" parTransId="{959707B7-42C5-1D44-B097-FD6E092DFA77}" sibTransId="{B9076AC3-A622-FA42-8A45-66649188F298}"/>
    <dgm:cxn modelId="{E2F429A8-3F21-0A4E-9A58-CC7B2AD65B7C}" type="presOf" srcId="{F4A5AF40-4D61-7C4B-8D64-1ED85B2FC0CC}" destId="{827F2C94-46AD-444A-8F77-1211F96AFE7A}" srcOrd="0" destOrd="0" presId="urn:microsoft.com/office/officeart/2005/8/layout/hierarchy2"/>
    <dgm:cxn modelId="{4F3147C2-2813-4840-93D5-27761F3DAA7F}" type="presOf" srcId="{7656654A-4105-B941-8C73-5A7E953BB923}" destId="{DAB50D5A-3266-5E42-BF7B-3265C132A36F}" srcOrd="0" destOrd="0" presId="urn:microsoft.com/office/officeart/2005/8/layout/hierarchy2"/>
    <dgm:cxn modelId="{78388B8C-5303-714A-9312-1A0342DBCEF8}" type="presOf" srcId="{787C0C08-8640-F646-8681-3F446AD378D3}" destId="{EB3331FD-1AB0-1840-BB18-175B9BC56C1F}" srcOrd="0" destOrd="0" presId="urn:microsoft.com/office/officeart/2005/8/layout/hierarchy2"/>
    <dgm:cxn modelId="{20365587-24DA-7E4B-81ED-96B74BA02E51}" type="presOf" srcId="{1B124CB3-F95F-9A47-8A7C-B6F4624D0486}" destId="{CC885B48-BF46-1A47-9F38-AB81C70F9DE7}" srcOrd="0" destOrd="0" presId="urn:microsoft.com/office/officeart/2005/8/layout/hierarchy2"/>
    <dgm:cxn modelId="{C1DE0799-AE14-1A4E-89BB-75ED447B9FA5}" type="presOf" srcId="{F1BB1E47-5360-CD4A-BB94-2F77F69CF738}" destId="{EC467938-2965-874A-A380-13E8488F6F60}" srcOrd="1" destOrd="0" presId="urn:microsoft.com/office/officeart/2005/8/layout/hierarchy2"/>
    <dgm:cxn modelId="{0D9BBBA6-2DA8-AB45-B61B-5831D334AA3D}" type="presOf" srcId="{A2ED7BB6-26B9-1749-A9FC-CF6E09FDCA5A}" destId="{EC345B83-0994-9746-89FA-86C587B33949}" srcOrd="0" destOrd="0" presId="urn:microsoft.com/office/officeart/2005/8/layout/hierarchy2"/>
    <dgm:cxn modelId="{BC46866B-7851-6248-A269-441DD27D6DD3}" type="presOf" srcId="{344A4605-80EF-2648-9092-D3B35824FD55}" destId="{6C43192F-3202-344A-8579-5D2E729B2B60}" srcOrd="1" destOrd="0" presId="urn:microsoft.com/office/officeart/2005/8/layout/hierarchy2"/>
    <dgm:cxn modelId="{D6389BAB-28DF-1541-9E5F-8CB7E3A2E4B5}" type="presOf" srcId="{959707B7-42C5-1D44-B097-FD6E092DFA77}" destId="{532E6342-257A-5A46-9238-0D75BF193A9D}" srcOrd="1" destOrd="0" presId="urn:microsoft.com/office/officeart/2005/8/layout/hierarchy2"/>
    <dgm:cxn modelId="{AB57F7EB-D8F0-F743-B436-B737CA9DB754}" srcId="{934F54ED-E16D-A843-AD29-F7927BFBBF55}" destId="{F4A5AF40-4D61-7C4B-8D64-1ED85B2FC0CC}" srcOrd="0" destOrd="0" parTransId="{3CD1E56E-6929-8B4E-8FB5-8238C1944157}" sibTransId="{42ABEC50-D001-A846-B0BF-9A614120BEF5}"/>
    <dgm:cxn modelId="{AF719A31-F656-084E-AA64-EC49B27D34B7}" type="presOf" srcId="{28BB6D6C-E393-244A-A02A-B23C7938AF69}" destId="{B2503940-E564-F64B-BAFE-323418AE8FEF}" srcOrd="0" destOrd="0" presId="urn:microsoft.com/office/officeart/2005/8/layout/hierarchy2"/>
    <dgm:cxn modelId="{CA5010B2-85C9-8943-AF30-CCFE149E16BE}" srcId="{038BC1F4-DBD6-2D41-869A-434ACEE5CEDA}" destId="{89D2BFED-599D-0A4F-A826-40F3BEA0BEEE}" srcOrd="1" destOrd="0" parTransId="{1B124CB3-F95F-9A47-8A7C-B6F4624D0486}" sibTransId="{1792ABED-DAC9-0A48-8686-A05FE98C91AB}"/>
    <dgm:cxn modelId="{4CA4F0EC-9446-F444-903E-BB6A8028D565}" type="presOf" srcId="{CB41B6CE-5BE2-8145-81EC-28C87516794B}" destId="{F1363558-DB67-3A42-A9BA-89B6A4BDF5D3}" srcOrd="0" destOrd="0" presId="urn:microsoft.com/office/officeart/2005/8/layout/hierarchy2"/>
    <dgm:cxn modelId="{9BF186D4-ED34-F243-8A2F-E8436E8BF39F}" srcId="{3B9D64B0-B113-ED4F-A512-11CF7D3ACDA3}" destId="{7A467913-276C-634B-AF78-1FAE2C04A7C9}" srcOrd="0" destOrd="0" parTransId="{344A4605-80EF-2648-9092-D3B35824FD55}" sibTransId="{D98F06CA-E984-754C-AE5B-B2963CFA7178}"/>
    <dgm:cxn modelId="{27CFBA04-CC8D-274F-90E0-B2C4B6C5E3D3}" srcId="{89D2BFED-599D-0A4F-A826-40F3BEA0BEEE}" destId="{7526EE5A-B015-2449-8593-A47A9B7C54C3}" srcOrd="1" destOrd="0" parTransId="{60FF9B5E-41B8-5641-A4EB-0B497B4BE10A}" sibTransId="{12E7DD52-9BC8-464B-A9E7-71DED91D3892}"/>
    <dgm:cxn modelId="{37CD872A-D72E-B04E-A9C4-E602CEC80C4D}" type="presOf" srcId="{025F337D-59CB-7640-AE91-85F1D61A00E4}" destId="{84E35C92-BA7F-C04D-BAD5-4FCF752A56DF}" srcOrd="1" destOrd="0" presId="urn:microsoft.com/office/officeart/2005/8/layout/hierarchy2"/>
    <dgm:cxn modelId="{18BD89B8-B3BD-1B49-BD9C-E1EA5D88E19B}" type="presOf" srcId="{B64CB477-DDF4-2C4D-9F56-DE1FB1D8EE19}" destId="{93839A25-4A1A-C445-B80E-CA0161429E9C}" srcOrd="0" destOrd="0" presId="urn:microsoft.com/office/officeart/2005/8/layout/hierarchy2"/>
    <dgm:cxn modelId="{DC4F81FC-3FDD-6D42-977F-DC4959816946}" srcId="{038BC1F4-DBD6-2D41-869A-434ACEE5CEDA}" destId="{3B9D64B0-B113-ED4F-A512-11CF7D3ACDA3}" srcOrd="2" destOrd="0" parTransId="{F1BB1E47-5360-CD4A-BB94-2F77F69CF738}" sibTransId="{35872C68-A7A5-5F40-8568-0812E897AC92}"/>
    <dgm:cxn modelId="{6ACF1304-824C-1E49-9282-78BC749BE63B}" type="presOf" srcId="{344A4605-80EF-2648-9092-D3B35824FD55}" destId="{44DCD896-3ADD-924C-824C-0E2C9FB793ED}" srcOrd="0" destOrd="0" presId="urn:microsoft.com/office/officeart/2005/8/layout/hierarchy2"/>
    <dgm:cxn modelId="{9BBC1608-6B73-5243-A4B0-36A41F8CFB8F}" srcId="{7656654A-4105-B941-8C73-5A7E953BB923}" destId="{934F54ED-E16D-A843-AD29-F7927BFBBF55}" srcOrd="0" destOrd="0" parTransId="{9F0F1277-1A43-BF40-9DA1-D0188171141C}" sibTransId="{9B3C0190-9313-A74E-8B52-958421092F9A}"/>
    <dgm:cxn modelId="{F8A835D8-255F-D147-A40C-30D4656CAFCC}" srcId="{FB215471-8D1E-C042-930B-602A72F47635}" destId="{038BC1F4-DBD6-2D41-869A-434ACEE5CEDA}" srcOrd="0" destOrd="0" parTransId="{AED8EE1E-030A-BD49-802D-3C968F6E50C7}" sibTransId="{E6BF3795-5ABB-5C48-9E85-FC947979BE92}"/>
    <dgm:cxn modelId="{AC6201B9-95F8-7B45-A153-853151C2BCE7}" type="presOf" srcId="{61C2931F-5AF5-D74B-9FD3-973DBB2C99EB}" destId="{57FF9794-21E2-9549-8C9E-B78B257B7DE0}" srcOrd="0" destOrd="0" presId="urn:microsoft.com/office/officeart/2005/8/layout/hierarchy2"/>
    <dgm:cxn modelId="{8BEDB806-623C-6549-8563-62AA95B3586B}" srcId="{038BC1F4-DBD6-2D41-869A-434ACEE5CEDA}" destId="{E221EA5D-5436-4C4F-A8C3-3B9B29F7C1A9}" srcOrd="3" destOrd="0" parTransId="{B64CB477-DDF4-2C4D-9F56-DE1FB1D8EE19}" sibTransId="{4862BC57-4549-0B4A-A194-6D83713F83AF}"/>
    <dgm:cxn modelId="{BE11BB91-F97B-5448-B3CC-E065C34CECF3}" type="presOf" srcId="{025F337D-59CB-7640-AE91-85F1D61A00E4}" destId="{D5B5F09A-9C4B-B24A-A800-72E5E583B960}" srcOrd="0" destOrd="0" presId="urn:microsoft.com/office/officeart/2005/8/layout/hierarchy2"/>
    <dgm:cxn modelId="{BCDC7B54-2DA4-0146-804C-4EC0897E78C2}" type="presOf" srcId="{3CD1E56E-6929-8B4E-8FB5-8238C1944157}" destId="{EF79367D-7A9B-4345-9D0B-D1049E8A5DCB}" srcOrd="1" destOrd="0" presId="urn:microsoft.com/office/officeart/2005/8/layout/hierarchy2"/>
    <dgm:cxn modelId="{095F723F-7ECF-3D4B-874E-E3DD1A644E85}" type="presOf" srcId="{7A467913-276C-634B-AF78-1FAE2C04A7C9}" destId="{9D4778DA-6674-494A-AD2E-9070EE852F18}" srcOrd="0" destOrd="0" presId="urn:microsoft.com/office/officeart/2005/8/layout/hierarchy2"/>
    <dgm:cxn modelId="{B56C634C-C00D-B548-87C6-7C9EC4B440C7}" type="presOf" srcId="{1655AD8F-184C-2344-B620-3FECCF880728}" destId="{FCC3A7B8-20A2-B746-8267-5704FB2278B4}" srcOrd="0" destOrd="0" presId="urn:microsoft.com/office/officeart/2005/8/layout/hierarchy2"/>
    <dgm:cxn modelId="{32CF32DC-DBD9-9241-89AD-7A24C506E6B6}" type="presOf" srcId="{038BC1F4-DBD6-2D41-869A-434ACEE5CEDA}" destId="{355C2108-4607-3049-87B4-448180900353}" srcOrd="0" destOrd="0" presId="urn:microsoft.com/office/officeart/2005/8/layout/hierarchy2"/>
    <dgm:cxn modelId="{62515E76-702E-974B-8A75-AAA12DEF5B69}" type="presOf" srcId="{E221EA5D-5436-4C4F-A8C3-3B9B29F7C1A9}" destId="{D93BEF3F-1541-FC42-AD38-ED29FC727D27}" srcOrd="0" destOrd="0" presId="urn:microsoft.com/office/officeart/2005/8/layout/hierarchy2"/>
    <dgm:cxn modelId="{93C3187B-9FFA-A248-BB00-B60DD3B897E9}" type="presOf" srcId="{F49A5443-EE70-434A-B5FE-5347A3509781}" destId="{63DE7898-D865-0B4A-B3B7-DFBCB91A7D32}" srcOrd="0" destOrd="0" presId="urn:microsoft.com/office/officeart/2005/8/layout/hierarchy2"/>
    <dgm:cxn modelId="{AB86A22D-5994-8241-9C11-1ED124AE1D44}" type="presOf" srcId="{60FF9B5E-41B8-5641-A4EB-0B497B4BE10A}" destId="{CDDC536A-143C-2A4B-9937-DF69A11EFA39}" srcOrd="0" destOrd="0" presId="urn:microsoft.com/office/officeart/2005/8/layout/hierarchy2"/>
    <dgm:cxn modelId="{FA906862-6BC5-0A4C-9124-FDEF662B5ABC}" srcId="{038BC1F4-DBD6-2D41-869A-434ACEE5CEDA}" destId="{7656654A-4105-B941-8C73-5A7E953BB923}" srcOrd="0" destOrd="0" parTransId="{F49A5443-EE70-434A-B5FE-5347A3509781}" sibTransId="{EFA596CD-1EEA-044A-B805-C7808B3C6DBF}"/>
    <dgm:cxn modelId="{4AD1CB74-16F4-9744-B015-42C49E265C84}" srcId="{E221EA5D-5436-4C4F-A8C3-3B9B29F7C1A9}" destId="{C44AEDE0-463F-4841-9252-8497C9B4F1DF}" srcOrd="2" destOrd="0" parTransId="{A2ED7BB6-26B9-1749-A9FC-CF6E09FDCA5A}" sibTransId="{CC3EF5A1-0E0B-B54B-AA2B-49986120BF78}"/>
    <dgm:cxn modelId="{D0E6CB14-BFAD-3A4C-959B-1F1DE9674E68}" type="presOf" srcId="{FB215471-8D1E-C042-930B-602A72F47635}" destId="{F9A08BC7-58CE-D64D-A2A2-45FDA604DADE}" srcOrd="0" destOrd="0" presId="urn:microsoft.com/office/officeart/2005/8/layout/hierarchy2"/>
    <dgm:cxn modelId="{7BA580CE-8D9C-934D-9F45-3511E7C39756}" type="presOf" srcId="{F49A5443-EE70-434A-B5FE-5347A3509781}" destId="{78EF131C-69FB-0F43-8257-7E947CCB2F36}" srcOrd="1" destOrd="0" presId="urn:microsoft.com/office/officeart/2005/8/layout/hierarchy2"/>
    <dgm:cxn modelId="{36FC0BE9-2ABA-1641-B5E9-DCAB558F455B}" srcId="{E221EA5D-5436-4C4F-A8C3-3B9B29F7C1A9}" destId="{D3D64346-B538-E54D-AD5A-B19DF4807AAC}" srcOrd="0" destOrd="0" parTransId="{1BC810AB-408D-7348-860A-B78E5373AE4C}" sibTransId="{9FC4578D-95F1-7E42-B2DF-A4F5E9D67F9D}"/>
    <dgm:cxn modelId="{BC04ED31-C4C7-0443-8F6E-083109F5F083}" type="presOf" srcId="{3CD1E56E-6929-8B4E-8FB5-8238C1944157}" destId="{3047D570-7B8C-6A4D-AC43-99750BEA7E8E}" srcOrd="0" destOrd="0" presId="urn:microsoft.com/office/officeart/2005/8/layout/hierarchy2"/>
    <dgm:cxn modelId="{09FC02D2-4296-2B44-804E-7FD1DA8828DF}" srcId="{E221EA5D-5436-4C4F-A8C3-3B9B29F7C1A9}" destId="{48C34680-9FF9-604C-9A45-7DD70AC35517}" srcOrd="1" destOrd="0" parTransId="{61C2931F-5AF5-D74B-9FD3-973DBB2C99EB}" sibTransId="{DD9BB07D-431E-E941-A366-CB21A40F1673}"/>
    <dgm:cxn modelId="{E73B2C05-7436-224E-9E46-32927EC94811}" type="presOf" srcId="{A2ED7BB6-26B9-1749-A9FC-CF6E09FDCA5A}" destId="{378E1181-3579-E149-8C6E-5459907068FC}" srcOrd="1" destOrd="0" presId="urn:microsoft.com/office/officeart/2005/8/layout/hierarchy2"/>
    <dgm:cxn modelId="{3EA03090-0141-134B-A9A7-B722920DD454}" type="presOf" srcId="{1BC810AB-408D-7348-860A-B78E5373AE4C}" destId="{E5547406-5619-6543-BA79-ECEF303CE2B0}" srcOrd="1" destOrd="0" presId="urn:microsoft.com/office/officeart/2005/8/layout/hierarchy2"/>
    <dgm:cxn modelId="{697CA8B4-2DAB-2145-AE9B-640157685B4B}" srcId="{7656654A-4105-B941-8C73-5A7E953BB923}" destId="{4BDC707B-1A25-C840-9659-261CF01EABDC}" srcOrd="1" destOrd="0" parTransId="{025F337D-59CB-7640-AE91-85F1D61A00E4}" sibTransId="{DA5D560F-3DB0-0E4A-9757-E73C46A6694C}"/>
    <dgm:cxn modelId="{082B8096-D233-8347-86AE-BABA4449F468}" type="presOf" srcId="{4BDC707B-1A25-C840-9659-261CF01EABDC}" destId="{7EAF01E5-7215-4A4F-8D04-B3FE90A6C4A8}" srcOrd="0" destOrd="0" presId="urn:microsoft.com/office/officeart/2005/8/layout/hierarchy2"/>
    <dgm:cxn modelId="{B4430343-32FD-FB46-A74C-B6FBA151CD4E}" type="presOf" srcId="{28BB6D6C-E393-244A-A02A-B23C7938AF69}" destId="{4D1714B6-5F65-1E47-BB9B-03EE2BF78D04}" srcOrd="1" destOrd="0" presId="urn:microsoft.com/office/officeart/2005/8/layout/hierarchy2"/>
    <dgm:cxn modelId="{319B876B-97DE-9343-B615-DD03122528FF}" type="presOf" srcId="{7526EE5A-B015-2449-8593-A47A9B7C54C3}" destId="{E628F74F-2007-B449-98BA-6F4771205FE8}" srcOrd="0" destOrd="0" presId="urn:microsoft.com/office/officeart/2005/8/layout/hierarchy2"/>
    <dgm:cxn modelId="{56009978-F916-1C4E-8C9D-C22353FC1917}" type="presOf" srcId="{959707B7-42C5-1D44-B097-FD6E092DFA77}" destId="{57E63D16-0878-F240-8323-150B4D9FA919}" srcOrd="0" destOrd="0" presId="urn:microsoft.com/office/officeart/2005/8/layout/hierarchy2"/>
    <dgm:cxn modelId="{B4D0EC62-6240-A24D-8D5F-36940DD79D8A}" type="presOf" srcId="{D3D64346-B538-E54D-AD5A-B19DF4807AAC}" destId="{B2C01D0F-B0DA-DB4F-B776-08781073926D}" srcOrd="0" destOrd="0" presId="urn:microsoft.com/office/officeart/2005/8/layout/hierarchy2"/>
    <dgm:cxn modelId="{4391CAC4-96C2-6740-AACD-FA0A0AF351DD}" type="presOf" srcId="{9F0F1277-1A43-BF40-9DA1-D0188171141C}" destId="{83A00052-33CB-5246-88D9-968D936D8370}" srcOrd="0" destOrd="0" presId="urn:microsoft.com/office/officeart/2005/8/layout/hierarchy2"/>
    <dgm:cxn modelId="{038E935A-70F3-9048-8377-97BECEEDA10D}" type="presOf" srcId="{934F54ED-E16D-A843-AD29-F7927BFBBF55}" destId="{9A658D53-D0F4-294E-A0ED-35B5F43407C7}" srcOrd="0" destOrd="0" presId="urn:microsoft.com/office/officeart/2005/8/layout/hierarchy2"/>
    <dgm:cxn modelId="{66C9DCD4-1AEF-AF41-9FD6-581DC0660E89}" type="presOf" srcId="{F1BB1E47-5360-CD4A-BB94-2F77F69CF738}" destId="{91382C9B-C930-EF41-A6CA-B029A58F4BAF}" srcOrd="0" destOrd="0" presId="urn:microsoft.com/office/officeart/2005/8/layout/hierarchy2"/>
    <dgm:cxn modelId="{1AD9560E-104E-A047-A291-EA64A9651CF2}" srcId="{89D2BFED-599D-0A4F-A826-40F3BEA0BEEE}" destId="{CB41B6CE-5BE2-8145-81EC-28C87516794B}" srcOrd="2" destOrd="0" parTransId="{28BB6D6C-E393-244A-A02A-B23C7938AF69}" sibTransId="{C599C265-2795-184D-BE3A-303B61914E01}"/>
    <dgm:cxn modelId="{871A8407-2EF1-0741-97C8-5E57FFE4844B}" type="presOf" srcId="{3B9D64B0-B113-ED4F-A512-11CF7D3ACDA3}" destId="{24E3D499-43B3-7B45-99DA-51FA15B16BE3}" srcOrd="0" destOrd="0" presId="urn:microsoft.com/office/officeart/2005/8/layout/hierarchy2"/>
    <dgm:cxn modelId="{41BCEACB-DE45-9746-9197-A3F44607251C}" type="presOf" srcId="{C44AEDE0-463F-4841-9252-8497C9B4F1DF}" destId="{F43D5903-5D51-6741-A05A-4572A2241465}" srcOrd="0" destOrd="0" presId="urn:microsoft.com/office/officeart/2005/8/layout/hierarchy2"/>
    <dgm:cxn modelId="{B9BCD7FD-B345-6B4E-9EDC-24E827530066}" type="presOf" srcId="{9F0F1277-1A43-BF40-9DA1-D0188171141C}" destId="{A5059D4B-7A1A-E64E-B264-E17565F13345}" srcOrd="1" destOrd="0" presId="urn:microsoft.com/office/officeart/2005/8/layout/hierarchy2"/>
    <dgm:cxn modelId="{11E9B373-26E4-7B47-AD50-5D3300CB1ED8}" type="presOf" srcId="{89D2BFED-599D-0A4F-A826-40F3BEA0BEEE}" destId="{0ACC6B93-BBC4-8D46-BBAC-F7355BC7F184}" srcOrd="0" destOrd="0" presId="urn:microsoft.com/office/officeart/2005/8/layout/hierarchy2"/>
    <dgm:cxn modelId="{3D999A9B-BE2A-6046-858C-EA99F1A20A25}" type="presOf" srcId="{61C2931F-5AF5-D74B-9FD3-973DBB2C99EB}" destId="{11AC0A93-A758-9A43-BCB0-39AB395EAB5C}" srcOrd="1" destOrd="0" presId="urn:microsoft.com/office/officeart/2005/8/layout/hierarchy2"/>
    <dgm:cxn modelId="{D42612AC-9AC4-9B4E-8C75-9C210DC9FEC4}" type="presOf" srcId="{84E47F0E-1F4F-4D4A-9097-7996F482FD28}" destId="{ED1C9880-8365-BD49-A1EC-BB650F5F9B27}" srcOrd="0" destOrd="0" presId="urn:microsoft.com/office/officeart/2005/8/layout/hierarchy2"/>
    <dgm:cxn modelId="{52CB1A3E-32B6-4D49-A8F0-38276F5BEC05}" type="presParOf" srcId="{F9A08BC7-58CE-D64D-A2A2-45FDA604DADE}" destId="{DA983A5A-6BD7-BE44-9565-9A2CE75971AD}" srcOrd="0" destOrd="0" presId="urn:microsoft.com/office/officeart/2005/8/layout/hierarchy2"/>
    <dgm:cxn modelId="{4B59BAC4-17AD-3D46-866E-7E3B1F941C12}" type="presParOf" srcId="{DA983A5A-6BD7-BE44-9565-9A2CE75971AD}" destId="{355C2108-4607-3049-87B4-448180900353}" srcOrd="0" destOrd="0" presId="urn:microsoft.com/office/officeart/2005/8/layout/hierarchy2"/>
    <dgm:cxn modelId="{9B8CFCD8-8ABF-8147-A926-FFF2D63D6FCE}" type="presParOf" srcId="{DA983A5A-6BD7-BE44-9565-9A2CE75971AD}" destId="{D3843D3B-1FC2-3E47-9009-C59E0227D05A}" srcOrd="1" destOrd="0" presId="urn:microsoft.com/office/officeart/2005/8/layout/hierarchy2"/>
    <dgm:cxn modelId="{E80D76CE-E0ED-7B47-A212-513D2A732D99}" type="presParOf" srcId="{D3843D3B-1FC2-3E47-9009-C59E0227D05A}" destId="{63DE7898-D865-0B4A-B3B7-DFBCB91A7D32}" srcOrd="0" destOrd="0" presId="urn:microsoft.com/office/officeart/2005/8/layout/hierarchy2"/>
    <dgm:cxn modelId="{B60B14EB-A3B6-2B41-B877-F7A437818ADD}" type="presParOf" srcId="{63DE7898-D865-0B4A-B3B7-DFBCB91A7D32}" destId="{78EF131C-69FB-0F43-8257-7E947CCB2F36}" srcOrd="0" destOrd="0" presId="urn:microsoft.com/office/officeart/2005/8/layout/hierarchy2"/>
    <dgm:cxn modelId="{6AB95468-F9A3-E340-85A7-762826F9749A}" type="presParOf" srcId="{D3843D3B-1FC2-3E47-9009-C59E0227D05A}" destId="{62787DDB-AA46-D64C-B417-918261BA5BED}" srcOrd="1" destOrd="0" presId="urn:microsoft.com/office/officeart/2005/8/layout/hierarchy2"/>
    <dgm:cxn modelId="{DB123DF4-8AE5-F643-88EA-519D636A27CE}" type="presParOf" srcId="{62787DDB-AA46-D64C-B417-918261BA5BED}" destId="{DAB50D5A-3266-5E42-BF7B-3265C132A36F}" srcOrd="0" destOrd="0" presId="urn:microsoft.com/office/officeart/2005/8/layout/hierarchy2"/>
    <dgm:cxn modelId="{B8AD7318-84A7-1149-8878-68B7765691CB}" type="presParOf" srcId="{62787DDB-AA46-D64C-B417-918261BA5BED}" destId="{FBE2FE5A-E5DB-1B4C-B654-9ACDBAF01833}" srcOrd="1" destOrd="0" presId="urn:microsoft.com/office/officeart/2005/8/layout/hierarchy2"/>
    <dgm:cxn modelId="{1D37E8C7-EDBB-B747-A682-154F3A76110E}" type="presParOf" srcId="{FBE2FE5A-E5DB-1B4C-B654-9ACDBAF01833}" destId="{83A00052-33CB-5246-88D9-968D936D8370}" srcOrd="0" destOrd="0" presId="urn:microsoft.com/office/officeart/2005/8/layout/hierarchy2"/>
    <dgm:cxn modelId="{4FD16F33-E192-D646-A933-89244BAB3425}" type="presParOf" srcId="{83A00052-33CB-5246-88D9-968D936D8370}" destId="{A5059D4B-7A1A-E64E-B264-E17565F13345}" srcOrd="0" destOrd="0" presId="urn:microsoft.com/office/officeart/2005/8/layout/hierarchy2"/>
    <dgm:cxn modelId="{C52EA209-4BF3-7846-98AF-A467DE9BEA79}" type="presParOf" srcId="{FBE2FE5A-E5DB-1B4C-B654-9ACDBAF01833}" destId="{8E296D1C-2713-CC4D-812D-D73D17CE635A}" srcOrd="1" destOrd="0" presId="urn:microsoft.com/office/officeart/2005/8/layout/hierarchy2"/>
    <dgm:cxn modelId="{BCD5B8CD-3FBA-544C-860F-6CD4D51B0481}" type="presParOf" srcId="{8E296D1C-2713-CC4D-812D-D73D17CE635A}" destId="{9A658D53-D0F4-294E-A0ED-35B5F43407C7}" srcOrd="0" destOrd="0" presId="urn:microsoft.com/office/officeart/2005/8/layout/hierarchy2"/>
    <dgm:cxn modelId="{BA50FF72-0C84-8149-ADFC-D57AF5D1B4CE}" type="presParOf" srcId="{8E296D1C-2713-CC4D-812D-D73D17CE635A}" destId="{AD9E7AA7-C554-7642-9199-609FB18F9495}" srcOrd="1" destOrd="0" presId="urn:microsoft.com/office/officeart/2005/8/layout/hierarchy2"/>
    <dgm:cxn modelId="{7468499B-28AF-C44E-AFD5-8CABBFFA9150}" type="presParOf" srcId="{AD9E7AA7-C554-7642-9199-609FB18F9495}" destId="{3047D570-7B8C-6A4D-AC43-99750BEA7E8E}" srcOrd="0" destOrd="0" presId="urn:microsoft.com/office/officeart/2005/8/layout/hierarchy2"/>
    <dgm:cxn modelId="{4D693610-9041-014B-BBB4-27A626046683}" type="presParOf" srcId="{3047D570-7B8C-6A4D-AC43-99750BEA7E8E}" destId="{EF79367D-7A9B-4345-9D0B-D1049E8A5DCB}" srcOrd="0" destOrd="0" presId="urn:microsoft.com/office/officeart/2005/8/layout/hierarchy2"/>
    <dgm:cxn modelId="{D5820CB2-6C26-1C41-A37C-E51D0EE4B183}" type="presParOf" srcId="{AD9E7AA7-C554-7642-9199-609FB18F9495}" destId="{397DA1EF-05A9-8C43-A324-6B1B8996E748}" srcOrd="1" destOrd="0" presId="urn:microsoft.com/office/officeart/2005/8/layout/hierarchy2"/>
    <dgm:cxn modelId="{E5CF07A8-B481-3748-812D-9488590D295F}" type="presParOf" srcId="{397DA1EF-05A9-8C43-A324-6B1B8996E748}" destId="{827F2C94-46AD-444A-8F77-1211F96AFE7A}" srcOrd="0" destOrd="0" presId="urn:microsoft.com/office/officeart/2005/8/layout/hierarchy2"/>
    <dgm:cxn modelId="{B8BE4BDD-36A4-FB45-86C6-21C290AE9D3C}" type="presParOf" srcId="{397DA1EF-05A9-8C43-A324-6B1B8996E748}" destId="{5B2381A3-53F0-D24E-952D-51A95018046E}" srcOrd="1" destOrd="0" presId="urn:microsoft.com/office/officeart/2005/8/layout/hierarchy2"/>
    <dgm:cxn modelId="{7549BFC4-4326-924D-8BDE-DEB3B2E70B1E}" type="presParOf" srcId="{FBE2FE5A-E5DB-1B4C-B654-9ACDBAF01833}" destId="{D5B5F09A-9C4B-B24A-A800-72E5E583B960}" srcOrd="2" destOrd="0" presId="urn:microsoft.com/office/officeart/2005/8/layout/hierarchy2"/>
    <dgm:cxn modelId="{ABF9AFA6-E3B9-C143-A808-05C948A76767}" type="presParOf" srcId="{D5B5F09A-9C4B-B24A-A800-72E5E583B960}" destId="{84E35C92-BA7F-C04D-BAD5-4FCF752A56DF}" srcOrd="0" destOrd="0" presId="urn:microsoft.com/office/officeart/2005/8/layout/hierarchy2"/>
    <dgm:cxn modelId="{04CAB5E3-EB05-6547-AD23-8F0FF16EBB1F}" type="presParOf" srcId="{FBE2FE5A-E5DB-1B4C-B654-9ACDBAF01833}" destId="{7DA144B3-985B-7A48-92D8-BF0C96A8A76B}" srcOrd="3" destOrd="0" presId="urn:microsoft.com/office/officeart/2005/8/layout/hierarchy2"/>
    <dgm:cxn modelId="{8E3191F4-FD5F-5241-A5B0-9D3115FA2292}" type="presParOf" srcId="{7DA144B3-985B-7A48-92D8-BF0C96A8A76B}" destId="{7EAF01E5-7215-4A4F-8D04-B3FE90A6C4A8}" srcOrd="0" destOrd="0" presId="urn:microsoft.com/office/officeart/2005/8/layout/hierarchy2"/>
    <dgm:cxn modelId="{2F6777FE-5A5C-E447-9F27-42B10C77BC81}" type="presParOf" srcId="{7DA144B3-985B-7A48-92D8-BF0C96A8A76B}" destId="{ECCCCFF4-B622-9444-B5D0-0F07DFA44936}" srcOrd="1" destOrd="0" presId="urn:microsoft.com/office/officeart/2005/8/layout/hierarchy2"/>
    <dgm:cxn modelId="{C9AF5783-9F08-3146-B8BF-010DF01488DB}" type="presParOf" srcId="{D3843D3B-1FC2-3E47-9009-C59E0227D05A}" destId="{CC885B48-BF46-1A47-9F38-AB81C70F9DE7}" srcOrd="2" destOrd="0" presId="urn:microsoft.com/office/officeart/2005/8/layout/hierarchy2"/>
    <dgm:cxn modelId="{2C4D9812-FCD8-E147-A2D4-2F1BB4F6E8A9}" type="presParOf" srcId="{CC885B48-BF46-1A47-9F38-AB81C70F9DE7}" destId="{A822DE76-41EF-9542-A840-6CD0EBA4A729}" srcOrd="0" destOrd="0" presId="urn:microsoft.com/office/officeart/2005/8/layout/hierarchy2"/>
    <dgm:cxn modelId="{5780AA6D-897D-8C4C-B2F0-51D9100444BF}" type="presParOf" srcId="{D3843D3B-1FC2-3E47-9009-C59E0227D05A}" destId="{7457BBE9-35C5-6547-8E2A-6F0796E2491B}" srcOrd="3" destOrd="0" presId="urn:microsoft.com/office/officeart/2005/8/layout/hierarchy2"/>
    <dgm:cxn modelId="{461F9B80-9736-B247-B792-69CBB0A8B3AA}" type="presParOf" srcId="{7457BBE9-35C5-6547-8E2A-6F0796E2491B}" destId="{0ACC6B93-BBC4-8D46-BBAC-F7355BC7F184}" srcOrd="0" destOrd="0" presId="urn:microsoft.com/office/officeart/2005/8/layout/hierarchy2"/>
    <dgm:cxn modelId="{5CE364F9-5BCB-984F-BB68-659DF7F826EF}" type="presParOf" srcId="{7457BBE9-35C5-6547-8E2A-6F0796E2491B}" destId="{B252D66B-45C3-9248-8399-C299A6A17A4C}" srcOrd="1" destOrd="0" presId="urn:microsoft.com/office/officeart/2005/8/layout/hierarchy2"/>
    <dgm:cxn modelId="{D6EBFC23-B6CC-7B4E-810A-0EDF2D9C7D58}" type="presParOf" srcId="{B252D66B-45C3-9248-8399-C299A6A17A4C}" destId="{ED1C9880-8365-BD49-A1EC-BB650F5F9B27}" srcOrd="0" destOrd="0" presId="urn:microsoft.com/office/officeart/2005/8/layout/hierarchy2"/>
    <dgm:cxn modelId="{CB269BAF-4868-BA4C-8406-77D9B35C6EBF}" type="presParOf" srcId="{ED1C9880-8365-BD49-A1EC-BB650F5F9B27}" destId="{E7E800F1-76DC-E64A-AACF-99D88929045D}" srcOrd="0" destOrd="0" presId="urn:microsoft.com/office/officeart/2005/8/layout/hierarchy2"/>
    <dgm:cxn modelId="{6B4D565C-9450-184C-861A-6EDE4A49237F}" type="presParOf" srcId="{B252D66B-45C3-9248-8399-C299A6A17A4C}" destId="{B42FC682-F1FE-154E-A84F-D5375BE70389}" srcOrd="1" destOrd="0" presId="urn:microsoft.com/office/officeart/2005/8/layout/hierarchy2"/>
    <dgm:cxn modelId="{BE891DC0-0722-1742-90E7-332D2DE52FBA}" type="presParOf" srcId="{B42FC682-F1FE-154E-A84F-D5375BE70389}" destId="{FCC3A7B8-20A2-B746-8267-5704FB2278B4}" srcOrd="0" destOrd="0" presId="urn:microsoft.com/office/officeart/2005/8/layout/hierarchy2"/>
    <dgm:cxn modelId="{A9829718-F9DB-C848-BE2A-15EC4A2F4E01}" type="presParOf" srcId="{B42FC682-F1FE-154E-A84F-D5375BE70389}" destId="{BB29BC36-8E18-C84F-9100-682E145CCD93}" srcOrd="1" destOrd="0" presId="urn:microsoft.com/office/officeart/2005/8/layout/hierarchy2"/>
    <dgm:cxn modelId="{948C1C0A-A30A-724B-8BF1-D56A8E981EC7}" type="presParOf" srcId="{B252D66B-45C3-9248-8399-C299A6A17A4C}" destId="{CDDC536A-143C-2A4B-9937-DF69A11EFA39}" srcOrd="2" destOrd="0" presId="urn:microsoft.com/office/officeart/2005/8/layout/hierarchy2"/>
    <dgm:cxn modelId="{80A99DB4-1043-B643-AC8A-03BA7B16CA84}" type="presParOf" srcId="{CDDC536A-143C-2A4B-9937-DF69A11EFA39}" destId="{3D35A587-5B7C-104F-BC88-41EF71C2285B}" srcOrd="0" destOrd="0" presId="urn:microsoft.com/office/officeart/2005/8/layout/hierarchy2"/>
    <dgm:cxn modelId="{BA67F611-61F9-6A46-A7D5-636182D3E2AD}" type="presParOf" srcId="{B252D66B-45C3-9248-8399-C299A6A17A4C}" destId="{1C44E26D-9893-7B45-A3F2-5529210DA1DD}" srcOrd="3" destOrd="0" presId="urn:microsoft.com/office/officeart/2005/8/layout/hierarchy2"/>
    <dgm:cxn modelId="{4837DFD5-0FD0-234E-B240-3D0557EFA35D}" type="presParOf" srcId="{1C44E26D-9893-7B45-A3F2-5529210DA1DD}" destId="{E628F74F-2007-B449-98BA-6F4771205FE8}" srcOrd="0" destOrd="0" presId="urn:microsoft.com/office/officeart/2005/8/layout/hierarchy2"/>
    <dgm:cxn modelId="{BD563D05-35E9-C84C-8825-A049C036E643}" type="presParOf" srcId="{1C44E26D-9893-7B45-A3F2-5529210DA1DD}" destId="{662D3FF2-9583-8B41-AEF8-1A8047F5E456}" srcOrd="1" destOrd="0" presId="urn:microsoft.com/office/officeart/2005/8/layout/hierarchy2"/>
    <dgm:cxn modelId="{A65DF8E4-AE45-B34A-A7A6-F1EECA14116B}" type="presParOf" srcId="{B252D66B-45C3-9248-8399-C299A6A17A4C}" destId="{B2503940-E564-F64B-BAFE-323418AE8FEF}" srcOrd="4" destOrd="0" presId="urn:microsoft.com/office/officeart/2005/8/layout/hierarchy2"/>
    <dgm:cxn modelId="{0B948CEC-0C7B-E346-8D44-AB73330A7861}" type="presParOf" srcId="{B2503940-E564-F64B-BAFE-323418AE8FEF}" destId="{4D1714B6-5F65-1E47-BB9B-03EE2BF78D04}" srcOrd="0" destOrd="0" presId="urn:microsoft.com/office/officeart/2005/8/layout/hierarchy2"/>
    <dgm:cxn modelId="{10767E3B-5961-3544-99F2-51C583556E07}" type="presParOf" srcId="{B252D66B-45C3-9248-8399-C299A6A17A4C}" destId="{3754352B-8A84-7B47-ADDA-F758DC5ACF41}" srcOrd="5" destOrd="0" presId="urn:microsoft.com/office/officeart/2005/8/layout/hierarchy2"/>
    <dgm:cxn modelId="{A1AD5357-1CAA-1E47-A435-6D5C11134BDA}" type="presParOf" srcId="{3754352B-8A84-7B47-ADDA-F758DC5ACF41}" destId="{F1363558-DB67-3A42-A9BA-89B6A4BDF5D3}" srcOrd="0" destOrd="0" presId="urn:microsoft.com/office/officeart/2005/8/layout/hierarchy2"/>
    <dgm:cxn modelId="{21AD940D-CD5D-8B44-84D8-3ED769831C58}" type="presParOf" srcId="{3754352B-8A84-7B47-ADDA-F758DC5ACF41}" destId="{F7A78DF8-5A95-B549-83F9-56CAEACE0CCE}" srcOrd="1" destOrd="0" presId="urn:microsoft.com/office/officeart/2005/8/layout/hierarchy2"/>
    <dgm:cxn modelId="{E3CE9CD2-7E50-C74C-AF9D-C3E7E9342683}" type="presParOf" srcId="{D3843D3B-1FC2-3E47-9009-C59E0227D05A}" destId="{91382C9B-C930-EF41-A6CA-B029A58F4BAF}" srcOrd="4" destOrd="0" presId="urn:microsoft.com/office/officeart/2005/8/layout/hierarchy2"/>
    <dgm:cxn modelId="{8EC2176B-5C7D-E344-8F7E-38019DEA43E1}" type="presParOf" srcId="{91382C9B-C930-EF41-A6CA-B029A58F4BAF}" destId="{EC467938-2965-874A-A380-13E8488F6F60}" srcOrd="0" destOrd="0" presId="urn:microsoft.com/office/officeart/2005/8/layout/hierarchy2"/>
    <dgm:cxn modelId="{12D32CD2-88A8-FB4A-ADDE-8035A44CDF66}" type="presParOf" srcId="{D3843D3B-1FC2-3E47-9009-C59E0227D05A}" destId="{4CF78D40-E484-5347-84BF-4D43BE56C489}" srcOrd="5" destOrd="0" presId="urn:microsoft.com/office/officeart/2005/8/layout/hierarchy2"/>
    <dgm:cxn modelId="{67F8E6D0-1D83-514F-B850-84A96DB21D55}" type="presParOf" srcId="{4CF78D40-E484-5347-84BF-4D43BE56C489}" destId="{24E3D499-43B3-7B45-99DA-51FA15B16BE3}" srcOrd="0" destOrd="0" presId="urn:microsoft.com/office/officeart/2005/8/layout/hierarchy2"/>
    <dgm:cxn modelId="{362CDC05-E1C4-9246-99C8-868B5AE72AA3}" type="presParOf" srcId="{4CF78D40-E484-5347-84BF-4D43BE56C489}" destId="{9FC62B5E-5DB7-884B-B307-7F2450CD293A}" srcOrd="1" destOrd="0" presId="urn:microsoft.com/office/officeart/2005/8/layout/hierarchy2"/>
    <dgm:cxn modelId="{B9311E12-F7DC-724D-A469-147EC7E28321}" type="presParOf" srcId="{9FC62B5E-5DB7-884B-B307-7F2450CD293A}" destId="{44DCD896-3ADD-924C-824C-0E2C9FB793ED}" srcOrd="0" destOrd="0" presId="urn:microsoft.com/office/officeart/2005/8/layout/hierarchy2"/>
    <dgm:cxn modelId="{6A778816-9B28-5F4E-8D10-BF2B44B6AEFC}" type="presParOf" srcId="{44DCD896-3ADD-924C-824C-0E2C9FB793ED}" destId="{6C43192F-3202-344A-8579-5D2E729B2B60}" srcOrd="0" destOrd="0" presId="urn:microsoft.com/office/officeart/2005/8/layout/hierarchy2"/>
    <dgm:cxn modelId="{53002DF0-B0D3-CC41-9926-89B23B1A0860}" type="presParOf" srcId="{9FC62B5E-5DB7-884B-B307-7F2450CD293A}" destId="{D48DDD2A-06C4-EB43-8D1F-839FBA54941B}" srcOrd="1" destOrd="0" presId="urn:microsoft.com/office/officeart/2005/8/layout/hierarchy2"/>
    <dgm:cxn modelId="{16C49C24-18A9-E94B-9D4C-8CC2DBAC28BE}" type="presParOf" srcId="{D48DDD2A-06C4-EB43-8D1F-839FBA54941B}" destId="{9D4778DA-6674-494A-AD2E-9070EE852F18}" srcOrd="0" destOrd="0" presId="urn:microsoft.com/office/officeart/2005/8/layout/hierarchy2"/>
    <dgm:cxn modelId="{87060A1D-60B7-334F-9FC4-80D95FE64F08}" type="presParOf" srcId="{D48DDD2A-06C4-EB43-8D1F-839FBA54941B}" destId="{D6143C65-A20F-5F43-A7C1-4F43D4B41F77}" srcOrd="1" destOrd="0" presId="urn:microsoft.com/office/officeart/2005/8/layout/hierarchy2"/>
    <dgm:cxn modelId="{1DFA3E10-E08D-3541-99A5-7057F5E38FCD}" type="presParOf" srcId="{D3843D3B-1FC2-3E47-9009-C59E0227D05A}" destId="{93839A25-4A1A-C445-B80E-CA0161429E9C}" srcOrd="6" destOrd="0" presId="urn:microsoft.com/office/officeart/2005/8/layout/hierarchy2"/>
    <dgm:cxn modelId="{FEB00556-3532-1E4C-A71C-2BE73F7FCB65}" type="presParOf" srcId="{93839A25-4A1A-C445-B80E-CA0161429E9C}" destId="{FD122756-35AB-2B4F-AD67-6492EAEF2B98}" srcOrd="0" destOrd="0" presId="urn:microsoft.com/office/officeart/2005/8/layout/hierarchy2"/>
    <dgm:cxn modelId="{CDA2F958-9362-8549-AE83-A87BADDCA3E5}" type="presParOf" srcId="{D3843D3B-1FC2-3E47-9009-C59E0227D05A}" destId="{AD3CAC4D-A9FA-3B42-B2D3-F4F2BB8C93B0}" srcOrd="7" destOrd="0" presId="urn:microsoft.com/office/officeart/2005/8/layout/hierarchy2"/>
    <dgm:cxn modelId="{93DCC6F4-4C38-FB4B-B233-9CCA68A3BB0E}" type="presParOf" srcId="{AD3CAC4D-A9FA-3B42-B2D3-F4F2BB8C93B0}" destId="{D93BEF3F-1541-FC42-AD38-ED29FC727D27}" srcOrd="0" destOrd="0" presId="urn:microsoft.com/office/officeart/2005/8/layout/hierarchy2"/>
    <dgm:cxn modelId="{A4AD73C9-D66F-6F45-8AC9-E792E095705C}" type="presParOf" srcId="{AD3CAC4D-A9FA-3B42-B2D3-F4F2BB8C93B0}" destId="{5AEFAEB7-45EB-694D-B285-E34F5C61DD63}" srcOrd="1" destOrd="0" presId="urn:microsoft.com/office/officeart/2005/8/layout/hierarchy2"/>
    <dgm:cxn modelId="{781BB8E5-D3DD-AE4E-ABDC-D1748B76DE66}" type="presParOf" srcId="{5AEFAEB7-45EB-694D-B285-E34F5C61DD63}" destId="{863FAF4C-7CFE-604C-BE80-C4DA8C916A92}" srcOrd="0" destOrd="0" presId="urn:microsoft.com/office/officeart/2005/8/layout/hierarchy2"/>
    <dgm:cxn modelId="{187D5F37-ECD7-BC4E-97DF-9AD749132853}" type="presParOf" srcId="{863FAF4C-7CFE-604C-BE80-C4DA8C916A92}" destId="{E5547406-5619-6543-BA79-ECEF303CE2B0}" srcOrd="0" destOrd="0" presId="urn:microsoft.com/office/officeart/2005/8/layout/hierarchy2"/>
    <dgm:cxn modelId="{EC5B7CA5-6085-FE42-9131-24B6BAEE9F1D}" type="presParOf" srcId="{5AEFAEB7-45EB-694D-B285-E34F5C61DD63}" destId="{D9BEBD4D-17BD-FB49-AE2D-DE3DE36062C4}" srcOrd="1" destOrd="0" presId="urn:microsoft.com/office/officeart/2005/8/layout/hierarchy2"/>
    <dgm:cxn modelId="{05482DB7-B6E0-EB43-938F-E15D8C631A90}" type="presParOf" srcId="{D9BEBD4D-17BD-FB49-AE2D-DE3DE36062C4}" destId="{B2C01D0F-B0DA-DB4F-B776-08781073926D}" srcOrd="0" destOrd="0" presId="urn:microsoft.com/office/officeart/2005/8/layout/hierarchy2"/>
    <dgm:cxn modelId="{83DADBB2-91A0-5A4B-A4B7-09EE4774CA0F}" type="presParOf" srcId="{D9BEBD4D-17BD-FB49-AE2D-DE3DE36062C4}" destId="{6A39E4F8-B086-F94E-AAE2-EADA916CCF93}" srcOrd="1" destOrd="0" presId="urn:microsoft.com/office/officeart/2005/8/layout/hierarchy2"/>
    <dgm:cxn modelId="{F8BF2140-3B0D-A74E-A7BF-CCB59AD38055}" type="presParOf" srcId="{5AEFAEB7-45EB-694D-B285-E34F5C61DD63}" destId="{57FF9794-21E2-9549-8C9E-B78B257B7DE0}" srcOrd="2" destOrd="0" presId="urn:microsoft.com/office/officeart/2005/8/layout/hierarchy2"/>
    <dgm:cxn modelId="{08A1D9DB-F77B-764B-8445-B1313CB8F6C9}" type="presParOf" srcId="{57FF9794-21E2-9549-8C9E-B78B257B7DE0}" destId="{11AC0A93-A758-9A43-BCB0-39AB395EAB5C}" srcOrd="0" destOrd="0" presId="urn:microsoft.com/office/officeart/2005/8/layout/hierarchy2"/>
    <dgm:cxn modelId="{CCD07387-1B43-4E42-9898-85545B36901F}" type="presParOf" srcId="{5AEFAEB7-45EB-694D-B285-E34F5C61DD63}" destId="{8C92B1C9-5D82-BE42-B4A2-9E4F55669D44}" srcOrd="3" destOrd="0" presId="urn:microsoft.com/office/officeart/2005/8/layout/hierarchy2"/>
    <dgm:cxn modelId="{03AA64DC-C161-024C-8F7A-3EDB0038D1A1}" type="presParOf" srcId="{8C92B1C9-5D82-BE42-B4A2-9E4F55669D44}" destId="{5A2F5B29-101E-E149-A01C-70D9B80C8A20}" srcOrd="0" destOrd="0" presId="urn:microsoft.com/office/officeart/2005/8/layout/hierarchy2"/>
    <dgm:cxn modelId="{397D9BB2-CEC2-EC47-BF9E-04765A7AFB47}" type="presParOf" srcId="{8C92B1C9-5D82-BE42-B4A2-9E4F55669D44}" destId="{A0ED76D7-9E08-9049-B596-B9989C9525F5}" srcOrd="1" destOrd="0" presId="urn:microsoft.com/office/officeart/2005/8/layout/hierarchy2"/>
    <dgm:cxn modelId="{2091C75B-F8CE-F941-9E69-25074C1989E4}" type="presParOf" srcId="{5AEFAEB7-45EB-694D-B285-E34F5C61DD63}" destId="{EC345B83-0994-9746-89FA-86C587B33949}" srcOrd="4" destOrd="0" presId="urn:microsoft.com/office/officeart/2005/8/layout/hierarchy2"/>
    <dgm:cxn modelId="{0761350A-E510-714C-85C7-6C28499542BB}" type="presParOf" srcId="{EC345B83-0994-9746-89FA-86C587B33949}" destId="{378E1181-3579-E149-8C6E-5459907068FC}" srcOrd="0" destOrd="0" presId="urn:microsoft.com/office/officeart/2005/8/layout/hierarchy2"/>
    <dgm:cxn modelId="{4FEC8A9A-61FD-CC42-AB89-6A6322366A77}" type="presParOf" srcId="{5AEFAEB7-45EB-694D-B285-E34F5C61DD63}" destId="{B8474ADA-056D-994A-8EF3-FC6AF8C386FE}" srcOrd="5" destOrd="0" presId="urn:microsoft.com/office/officeart/2005/8/layout/hierarchy2"/>
    <dgm:cxn modelId="{66090064-9746-1348-8E19-C33D6C1770F8}" type="presParOf" srcId="{B8474ADA-056D-994A-8EF3-FC6AF8C386FE}" destId="{F43D5903-5D51-6741-A05A-4572A2241465}" srcOrd="0" destOrd="0" presId="urn:microsoft.com/office/officeart/2005/8/layout/hierarchy2"/>
    <dgm:cxn modelId="{B239F87E-6E40-B849-801F-D8E557C02410}" type="presParOf" srcId="{B8474ADA-056D-994A-8EF3-FC6AF8C386FE}" destId="{E95543D1-A1D8-9F4C-85AA-61AB04D66AB1}" srcOrd="1" destOrd="0" presId="urn:microsoft.com/office/officeart/2005/8/layout/hierarchy2"/>
    <dgm:cxn modelId="{503E1A41-96C1-EA4A-B8FE-4DDE09259C66}" type="presParOf" srcId="{E95543D1-A1D8-9F4C-85AA-61AB04D66AB1}" destId="{57E63D16-0878-F240-8323-150B4D9FA919}" srcOrd="0" destOrd="0" presId="urn:microsoft.com/office/officeart/2005/8/layout/hierarchy2"/>
    <dgm:cxn modelId="{0C3E2EC2-0578-E74C-B019-A81E116C075C}" type="presParOf" srcId="{57E63D16-0878-F240-8323-150B4D9FA919}" destId="{532E6342-257A-5A46-9238-0D75BF193A9D}" srcOrd="0" destOrd="0" presId="urn:microsoft.com/office/officeart/2005/8/layout/hierarchy2"/>
    <dgm:cxn modelId="{0D1E6602-A8D6-E641-9286-17B9F200168C}" type="presParOf" srcId="{E95543D1-A1D8-9F4C-85AA-61AB04D66AB1}" destId="{ABAB4187-3751-C04F-9B77-69258D25897A}" srcOrd="1" destOrd="0" presId="urn:microsoft.com/office/officeart/2005/8/layout/hierarchy2"/>
    <dgm:cxn modelId="{C3952C5C-F51D-1A47-8528-79FEBCA94745}" type="presParOf" srcId="{ABAB4187-3751-C04F-9B77-69258D25897A}" destId="{EB3331FD-1AB0-1840-BB18-175B9BC56C1F}" srcOrd="0" destOrd="0" presId="urn:microsoft.com/office/officeart/2005/8/layout/hierarchy2"/>
    <dgm:cxn modelId="{1195A65C-3A73-6A41-884F-0274FA858BD6}" type="presParOf" srcId="{ABAB4187-3751-C04F-9B77-69258D25897A}" destId="{28A881C9-3A5B-6348-A865-D2302792167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9BD84CE-6DF5-6443-9393-0CAE997E72A9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5F4F9C-A9FC-684E-93F3-BE9C01D02408}">
      <dgm:prSet phldrT="[Text]"/>
      <dgm:spPr>
        <a:solidFill>
          <a:srgbClr val="719FBE"/>
        </a:solidFill>
      </dgm:spPr>
      <dgm:t>
        <a:bodyPr/>
        <a:lstStyle/>
        <a:p>
          <a:r>
            <a:rPr lang="en-US" dirty="0" smtClean="0"/>
            <a:t>Is this a</a:t>
          </a:r>
          <a:r>
            <a:rPr lang="en-US" baseline="0" dirty="0" smtClean="0"/>
            <a:t> </a:t>
          </a:r>
          <a:r>
            <a:rPr lang="en-US" baseline="0" dirty="0" smtClean="0"/>
            <a:t>complaint</a:t>
          </a:r>
          <a:r>
            <a:rPr lang="en-US" baseline="0" dirty="0" smtClean="0"/>
            <a:t>?</a:t>
          </a:r>
          <a:endParaRPr lang="en-US" dirty="0"/>
        </a:p>
      </dgm:t>
    </dgm:pt>
    <dgm:pt modelId="{2999B8F7-51F7-D143-A948-9C0593AF9AD7}" type="parTrans" cxnId="{2F7660E8-9348-F244-BBC8-7B2EF05D6CC9}">
      <dgm:prSet/>
      <dgm:spPr/>
      <dgm:t>
        <a:bodyPr/>
        <a:lstStyle/>
        <a:p>
          <a:endParaRPr lang="en-US"/>
        </a:p>
      </dgm:t>
    </dgm:pt>
    <dgm:pt modelId="{17DEF3FC-B743-394E-90BA-611C621D0B4A}" type="sibTrans" cxnId="{2F7660E8-9348-F244-BBC8-7B2EF05D6CC9}">
      <dgm:prSet/>
      <dgm:spPr/>
      <dgm:t>
        <a:bodyPr/>
        <a:lstStyle/>
        <a:p>
          <a:endParaRPr lang="en-US"/>
        </a:p>
      </dgm:t>
    </dgm:pt>
    <dgm:pt modelId="{2F6AB6FD-2D1A-F54E-A400-EDEDBCA5863C}">
      <dgm:prSet phldrT="[Text]"/>
      <dgm:spPr>
        <a:solidFill>
          <a:srgbClr val="719FBE"/>
        </a:solidFill>
      </dgm:spPr>
      <dgm:t>
        <a:bodyPr/>
        <a:lstStyle/>
        <a:p>
          <a:r>
            <a:rPr lang="en-US" dirty="0" smtClean="0"/>
            <a:t>Did the Customer Call</a:t>
          </a:r>
          <a:r>
            <a:rPr lang="en-US" baseline="0" dirty="0" smtClean="0"/>
            <a:t> the </a:t>
          </a:r>
          <a:r>
            <a:rPr lang="en-US" baseline="0" dirty="0" smtClean="0"/>
            <a:t>	Utility</a:t>
          </a:r>
          <a:r>
            <a:rPr lang="en-US" baseline="0" dirty="0" smtClean="0"/>
            <a:t>?</a:t>
          </a:r>
          <a:endParaRPr lang="en-US" dirty="0"/>
        </a:p>
      </dgm:t>
    </dgm:pt>
    <dgm:pt modelId="{021F0B48-5E42-2847-8901-8C7D22C26F48}" type="parTrans" cxnId="{6660994D-2442-5640-A49F-AEE7272949FC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C58154B4-4986-8C45-92C2-467EABA19467}" type="sibTrans" cxnId="{6660994D-2442-5640-A49F-AEE7272949FC}">
      <dgm:prSet/>
      <dgm:spPr/>
      <dgm:t>
        <a:bodyPr/>
        <a:lstStyle/>
        <a:p>
          <a:endParaRPr lang="en-US"/>
        </a:p>
      </dgm:t>
    </dgm:pt>
    <dgm:pt modelId="{FDEE5F17-F931-1A45-B9AA-B64B1D2838E2}">
      <dgm:prSet phldrT="[Text]"/>
      <dgm:spPr>
        <a:solidFill>
          <a:srgbClr val="719FBE"/>
        </a:solidFill>
      </dgm:spPr>
      <dgm:t>
        <a:bodyPr/>
        <a:lstStyle/>
        <a:p>
          <a:r>
            <a:rPr lang="en-US" dirty="0" smtClean="0"/>
            <a:t>What</a:t>
          </a:r>
          <a:r>
            <a:rPr lang="en-US" baseline="0" dirty="0" smtClean="0"/>
            <a:t> did the Utility say? Fill out Intake Form </a:t>
          </a:r>
          <a:endParaRPr lang="en-US" dirty="0"/>
        </a:p>
      </dgm:t>
    </dgm:pt>
    <dgm:pt modelId="{2315CA58-E15F-CD49-A38C-63E721101B7E}" type="parTrans" cxnId="{FEDBEC38-AE07-DB43-99BE-352D3C9F2992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AEC5A54C-6983-1F44-8F10-E970557129D7}" type="sibTrans" cxnId="{FEDBEC38-AE07-DB43-99BE-352D3C9F2992}">
      <dgm:prSet/>
      <dgm:spPr/>
      <dgm:t>
        <a:bodyPr/>
        <a:lstStyle/>
        <a:p>
          <a:endParaRPr lang="en-US"/>
        </a:p>
      </dgm:t>
    </dgm:pt>
    <dgm:pt modelId="{AA4D871F-C2E3-854F-B501-7B537770266F}">
      <dgm:prSet phldrT="[Text]"/>
      <dgm:spPr>
        <a:solidFill>
          <a:srgbClr val="719FBE"/>
        </a:solidFill>
      </dgm:spPr>
      <dgm:t>
        <a:bodyPr/>
        <a:lstStyle/>
        <a:p>
          <a:r>
            <a:rPr lang="en-US" dirty="0" smtClean="0"/>
            <a:t>Ask them to call the Utility</a:t>
          </a:r>
          <a:endParaRPr lang="en-US" dirty="0"/>
        </a:p>
      </dgm:t>
    </dgm:pt>
    <dgm:pt modelId="{4780B2DA-616B-7C45-B434-FDAEAF61A378}" type="parTrans" cxnId="{3C0BBD39-681E-BB4E-A3FE-479D7D6598DB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00FDB8A0-9577-3247-9AA1-B4145A1E8B48}" type="sibTrans" cxnId="{3C0BBD39-681E-BB4E-A3FE-479D7D6598DB}">
      <dgm:prSet/>
      <dgm:spPr/>
      <dgm:t>
        <a:bodyPr/>
        <a:lstStyle/>
        <a:p>
          <a:endParaRPr lang="en-US"/>
        </a:p>
      </dgm:t>
    </dgm:pt>
    <dgm:pt modelId="{EBEE6DAA-5014-C84D-8C49-D99C1393F8E6}">
      <dgm:prSet phldrT="[Text]"/>
      <dgm:spPr>
        <a:solidFill>
          <a:srgbClr val="719FBE"/>
        </a:solidFill>
      </dgm:spPr>
      <dgm:t>
        <a:bodyPr/>
        <a:lstStyle/>
        <a:p>
          <a:r>
            <a:rPr lang="en-US" dirty="0" smtClean="0"/>
            <a:t>Explain </a:t>
          </a:r>
          <a:endParaRPr lang="en-US" dirty="0"/>
        </a:p>
      </dgm:t>
    </dgm:pt>
    <dgm:pt modelId="{58EE3572-2BA3-1B41-9740-0FC21E56DCA1}" type="parTrans" cxnId="{F26DCDE4-9BD3-3A47-9865-E052ABDE2E04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134189F0-5589-0747-A449-A44C44CCDE6D}" type="sibTrans" cxnId="{F26DCDE4-9BD3-3A47-9865-E052ABDE2E04}">
      <dgm:prSet/>
      <dgm:spPr/>
      <dgm:t>
        <a:bodyPr/>
        <a:lstStyle/>
        <a:p>
          <a:endParaRPr lang="en-US"/>
        </a:p>
      </dgm:t>
    </dgm:pt>
    <dgm:pt modelId="{632F7D15-974D-5944-909C-94C4B8C394A7}">
      <dgm:prSet/>
      <dgm:spPr>
        <a:solidFill>
          <a:srgbClr val="719FBE"/>
        </a:solidFill>
      </dgm:spPr>
      <dgm:t>
        <a:bodyPr/>
        <a:lstStyle/>
        <a:p>
          <a:r>
            <a:rPr lang="en-US" dirty="0" smtClean="0"/>
            <a:t>Contact the Utility to dispute</a:t>
          </a:r>
          <a:r>
            <a:rPr lang="en-US" baseline="0" dirty="0" smtClean="0"/>
            <a:t> /negotiate/open  complaint.</a:t>
          </a:r>
        </a:p>
        <a:p>
          <a:r>
            <a:rPr lang="en-US" baseline="0" dirty="0" smtClean="0"/>
            <a:t>Resolved?</a:t>
          </a:r>
          <a:endParaRPr lang="en-US" dirty="0"/>
        </a:p>
      </dgm:t>
    </dgm:pt>
    <dgm:pt modelId="{7906C58C-6ACE-5B49-8950-EDC72B93DC2D}" type="parTrans" cxnId="{D304DFE7-787F-B242-915A-7708EE3C3787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9B1BA1F1-A98E-2048-9617-00C3000CD3D6}" type="sibTrans" cxnId="{D304DFE7-787F-B242-915A-7708EE3C3787}">
      <dgm:prSet/>
      <dgm:spPr/>
      <dgm:t>
        <a:bodyPr/>
        <a:lstStyle/>
        <a:p>
          <a:endParaRPr lang="en-US"/>
        </a:p>
      </dgm:t>
    </dgm:pt>
    <dgm:pt modelId="{4BB46AD7-9E66-A242-ADE0-02C82AF0DE8D}">
      <dgm:prSet/>
      <dgm:spPr>
        <a:solidFill>
          <a:srgbClr val="719FBE"/>
        </a:solidFill>
      </dgm:spPr>
      <dgm:t>
        <a:bodyPr/>
        <a:lstStyle/>
        <a:p>
          <a:r>
            <a:rPr lang="en-US" dirty="0" smtClean="0"/>
            <a:t>Notify</a:t>
          </a:r>
          <a:r>
            <a:rPr lang="en-US" baseline="0" dirty="0" smtClean="0"/>
            <a:t> TURN of resolution</a:t>
          </a:r>
          <a:endParaRPr lang="en-US" dirty="0"/>
        </a:p>
      </dgm:t>
    </dgm:pt>
    <dgm:pt modelId="{C6E6F2BA-D5B2-EF43-B4DD-CAB69C798DB4}" type="parTrans" cxnId="{61C8A980-2EE8-0B4E-A917-FB0D9FF14C3C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F69888C1-3F4C-3644-A5C8-DCFCBF40CA7E}" type="sibTrans" cxnId="{61C8A980-2EE8-0B4E-A917-FB0D9FF14C3C}">
      <dgm:prSet/>
      <dgm:spPr/>
      <dgm:t>
        <a:bodyPr/>
        <a:lstStyle/>
        <a:p>
          <a:endParaRPr lang="en-US"/>
        </a:p>
      </dgm:t>
    </dgm:pt>
    <dgm:pt modelId="{61B00BB6-C54A-734B-8983-8A2577303CF3}">
      <dgm:prSet/>
      <dgm:spPr>
        <a:solidFill>
          <a:srgbClr val="719FBE"/>
        </a:solidFill>
      </dgm:spPr>
      <dgm:t>
        <a:bodyPr/>
        <a:lstStyle/>
        <a:p>
          <a:r>
            <a:rPr lang="en-US" dirty="0" smtClean="0"/>
            <a:t>File CPUC complaint</a:t>
          </a:r>
          <a:endParaRPr lang="en-US" dirty="0"/>
        </a:p>
      </dgm:t>
    </dgm:pt>
    <dgm:pt modelId="{D49AEAE6-2137-F148-84A5-7457F53E4209}" type="parTrans" cxnId="{216EF409-482D-7A4E-905A-C0211DA72997}">
      <dgm:prSet/>
      <dgm:spPr>
        <a:ln>
          <a:solidFill>
            <a:srgbClr val="789EB3"/>
          </a:solidFill>
        </a:ln>
      </dgm:spPr>
      <dgm:t>
        <a:bodyPr/>
        <a:lstStyle/>
        <a:p>
          <a:endParaRPr lang="en-US"/>
        </a:p>
      </dgm:t>
    </dgm:pt>
    <dgm:pt modelId="{76611C43-37D0-8D4F-A122-47E8104AA938}" type="sibTrans" cxnId="{216EF409-482D-7A4E-905A-C0211DA72997}">
      <dgm:prSet/>
      <dgm:spPr/>
      <dgm:t>
        <a:bodyPr/>
        <a:lstStyle/>
        <a:p>
          <a:endParaRPr lang="en-US"/>
        </a:p>
      </dgm:t>
    </dgm:pt>
    <dgm:pt modelId="{DB0BC59F-DC3E-C44B-8FFB-90F4ABF42A32}" type="pres">
      <dgm:prSet presAssocID="{C9BD84CE-6DF5-6443-9393-0CAE997E72A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510ED0-6B9C-A040-A9F0-3AD025C4A8B0}" type="pres">
      <dgm:prSet presAssocID="{C25F4F9C-A9FC-684E-93F3-BE9C01D02408}" presName="root1" presStyleCnt="0"/>
      <dgm:spPr/>
    </dgm:pt>
    <dgm:pt modelId="{6DF5E3AC-B74C-9A49-8DFC-A354CAF11505}" type="pres">
      <dgm:prSet presAssocID="{C25F4F9C-A9FC-684E-93F3-BE9C01D0240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C899AA-DAD8-F24D-AAF0-FD1E3EFE02E0}" type="pres">
      <dgm:prSet presAssocID="{C25F4F9C-A9FC-684E-93F3-BE9C01D02408}" presName="level2hierChild" presStyleCnt="0"/>
      <dgm:spPr/>
    </dgm:pt>
    <dgm:pt modelId="{37120775-8C21-7B40-85A2-99D145DAF919}" type="pres">
      <dgm:prSet presAssocID="{021F0B48-5E42-2847-8901-8C7D22C26F4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E7A148AB-79F3-0A46-87A0-F6AA9BF4230B}" type="pres">
      <dgm:prSet presAssocID="{021F0B48-5E42-2847-8901-8C7D22C26F4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58382F7D-8F15-BB4A-8C1A-1E30C33540B9}" type="pres">
      <dgm:prSet presAssocID="{2F6AB6FD-2D1A-F54E-A400-EDEDBCA5863C}" presName="root2" presStyleCnt="0"/>
      <dgm:spPr/>
    </dgm:pt>
    <dgm:pt modelId="{3A4FA337-C82C-664C-B5D5-E236920519B1}" type="pres">
      <dgm:prSet presAssocID="{2F6AB6FD-2D1A-F54E-A400-EDEDBCA5863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4BCFF5-61BA-3C4E-8427-B1E5E0F173C3}" type="pres">
      <dgm:prSet presAssocID="{2F6AB6FD-2D1A-F54E-A400-EDEDBCA5863C}" presName="level3hierChild" presStyleCnt="0"/>
      <dgm:spPr/>
    </dgm:pt>
    <dgm:pt modelId="{16F63852-34AD-FC43-B7C1-19A350BCB03D}" type="pres">
      <dgm:prSet presAssocID="{2315CA58-E15F-CD49-A38C-63E721101B7E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DA8D2218-0C6D-D44C-B347-47F12B7A1C6E}" type="pres">
      <dgm:prSet presAssocID="{2315CA58-E15F-CD49-A38C-63E721101B7E}" presName="connTx" presStyleLbl="parChTrans1D3" presStyleIdx="0" presStyleCnt="2"/>
      <dgm:spPr/>
      <dgm:t>
        <a:bodyPr/>
        <a:lstStyle/>
        <a:p>
          <a:endParaRPr lang="en-US"/>
        </a:p>
      </dgm:t>
    </dgm:pt>
    <dgm:pt modelId="{F2572A3F-C44E-294F-9CF6-F2837CD1DCA3}" type="pres">
      <dgm:prSet presAssocID="{FDEE5F17-F931-1A45-B9AA-B64B1D2838E2}" presName="root2" presStyleCnt="0"/>
      <dgm:spPr/>
    </dgm:pt>
    <dgm:pt modelId="{898E85AB-F8A9-0644-9762-6D1D70241813}" type="pres">
      <dgm:prSet presAssocID="{FDEE5F17-F931-1A45-B9AA-B64B1D2838E2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6A5113-4E19-AD46-974E-A15A6207C1E2}" type="pres">
      <dgm:prSet presAssocID="{FDEE5F17-F931-1A45-B9AA-B64B1D2838E2}" presName="level3hierChild" presStyleCnt="0"/>
      <dgm:spPr/>
    </dgm:pt>
    <dgm:pt modelId="{F900E32F-792E-9042-9794-219398D15DCF}" type="pres">
      <dgm:prSet presAssocID="{7906C58C-6ACE-5B49-8950-EDC72B93DC2D}" presName="conn2-1" presStyleLbl="parChTrans1D4" presStyleIdx="0" presStyleCnt="3"/>
      <dgm:spPr/>
      <dgm:t>
        <a:bodyPr/>
        <a:lstStyle/>
        <a:p>
          <a:endParaRPr lang="en-US"/>
        </a:p>
      </dgm:t>
    </dgm:pt>
    <dgm:pt modelId="{D448E507-0BEB-9A4E-AF61-8707CBCC317E}" type="pres">
      <dgm:prSet presAssocID="{7906C58C-6ACE-5B49-8950-EDC72B93DC2D}" presName="connTx" presStyleLbl="parChTrans1D4" presStyleIdx="0" presStyleCnt="3"/>
      <dgm:spPr/>
      <dgm:t>
        <a:bodyPr/>
        <a:lstStyle/>
        <a:p>
          <a:endParaRPr lang="en-US"/>
        </a:p>
      </dgm:t>
    </dgm:pt>
    <dgm:pt modelId="{27A77C04-299C-2645-BAB0-4673F074981C}" type="pres">
      <dgm:prSet presAssocID="{632F7D15-974D-5944-909C-94C4B8C394A7}" presName="root2" presStyleCnt="0"/>
      <dgm:spPr/>
    </dgm:pt>
    <dgm:pt modelId="{39A5DD2F-BBEA-8547-9CF1-1C24981497B3}" type="pres">
      <dgm:prSet presAssocID="{632F7D15-974D-5944-909C-94C4B8C394A7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1CE6EB-9B7A-5945-ABF2-2F75E421C987}" type="pres">
      <dgm:prSet presAssocID="{632F7D15-974D-5944-909C-94C4B8C394A7}" presName="level3hierChild" presStyleCnt="0"/>
      <dgm:spPr/>
    </dgm:pt>
    <dgm:pt modelId="{A21A50DC-A63C-F341-BDFF-6A77366BCE48}" type="pres">
      <dgm:prSet presAssocID="{C6E6F2BA-D5B2-EF43-B4DD-CAB69C798DB4}" presName="conn2-1" presStyleLbl="parChTrans1D4" presStyleIdx="1" presStyleCnt="3"/>
      <dgm:spPr/>
      <dgm:t>
        <a:bodyPr/>
        <a:lstStyle/>
        <a:p>
          <a:endParaRPr lang="en-US"/>
        </a:p>
      </dgm:t>
    </dgm:pt>
    <dgm:pt modelId="{773EB66F-FF84-CD44-91BA-30183774A55E}" type="pres">
      <dgm:prSet presAssocID="{C6E6F2BA-D5B2-EF43-B4DD-CAB69C798DB4}" presName="connTx" presStyleLbl="parChTrans1D4" presStyleIdx="1" presStyleCnt="3"/>
      <dgm:spPr/>
      <dgm:t>
        <a:bodyPr/>
        <a:lstStyle/>
        <a:p>
          <a:endParaRPr lang="en-US"/>
        </a:p>
      </dgm:t>
    </dgm:pt>
    <dgm:pt modelId="{D9480FF9-EA3A-E14B-8381-708D6FFD2324}" type="pres">
      <dgm:prSet presAssocID="{4BB46AD7-9E66-A242-ADE0-02C82AF0DE8D}" presName="root2" presStyleCnt="0"/>
      <dgm:spPr/>
    </dgm:pt>
    <dgm:pt modelId="{A2EBAF08-22A9-0049-A768-0E2A78F90E76}" type="pres">
      <dgm:prSet presAssocID="{4BB46AD7-9E66-A242-ADE0-02C82AF0DE8D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AEA824-8D21-B948-8800-BC6840561B87}" type="pres">
      <dgm:prSet presAssocID="{4BB46AD7-9E66-A242-ADE0-02C82AF0DE8D}" presName="level3hierChild" presStyleCnt="0"/>
      <dgm:spPr/>
    </dgm:pt>
    <dgm:pt modelId="{7BAA4880-2335-EA43-8178-FA54B9D16B05}" type="pres">
      <dgm:prSet presAssocID="{D49AEAE6-2137-F148-84A5-7457F53E4209}" presName="conn2-1" presStyleLbl="parChTrans1D4" presStyleIdx="2" presStyleCnt="3"/>
      <dgm:spPr/>
      <dgm:t>
        <a:bodyPr/>
        <a:lstStyle/>
        <a:p>
          <a:endParaRPr lang="en-US"/>
        </a:p>
      </dgm:t>
    </dgm:pt>
    <dgm:pt modelId="{964E19D2-49B0-F941-B755-18666D69F289}" type="pres">
      <dgm:prSet presAssocID="{D49AEAE6-2137-F148-84A5-7457F53E4209}" presName="connTx" presStyleLbl="parChTrans1D4" presStyleIdx="2" presStyleCnt="3"/>
      <dgm:spPr/>
      <dgm:t>
        <a:bodyPr/>
        <a:lstStyle/>
        <a:p>
          <a:endParaRPr lang="en-US"/>
        </a:p>
      </dgm:t>
    </dgm:pt>
    <dgm:pt modelId="{78590CAE-315C-ED46-BFFF-1484161C522A}" type="pres">
      <dgm:prSet presAssocID="{61B00BB6-C54A-734B-8983-8A2577303CF3}" presName="root2" presStyleCnt="0"/>
      <dgm:spPr/>
    </dgm:pt>
    <dgm:pt modelId="{6695BDF3-C221-9A45-961D-219AE644956E}" type="pres">
      <dgm:prSet presAssocID="{61B00BB6-C54A-734B-8983-8A2577303CF3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31146B-B9A4-9447-884C-129F470F7C7C}" type="pres">
      <dgm:prSet presAssocID="{61B00BB6-C54A-734B-8983-8A2577303CF3}" presName="level3hierChild" presStyleCnt="0"/>
      <dgm:spPr/>
    </dgm:pt>
    <dgm:pt modelId="{3A227B4C-A1A1-974C-841E-A87615DBE0E0}" type="pres">
      <dgm:prSet presAssocID="{4780B2DA-616B-7C45-B434-FDAEAF61A378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15E35917-E080-0F4A-AEDB-BE77F8F5F4D9}" type="pres">
      <dgm:prSet presAssocID="{4780B2DA-616B-7C45-B434-FDAEAF61A378}" presName="connTx" presStyleLbl="parChTrans1D3" presStyleIdx="1" presStyleCnt="2"/>
      <dgm:spPr/>
      <dgm:t>
        <a:bodyPr/>
        <a:lstStyle/>
        <a:p>
          <a:endParaRPr lang="en-US"/>
        </a:p>
      </dgm:t>
    </dgm:pt>
    <dgm:pt modelId="{0F57F366-3EE4-4E41-B368-2166F28F7F56}" type="pres">
      <dgm:prSet presAssocID="{AA4D871F-C2E3-854F-B501-7B537770266F}" presName="root2" presStyleCnt="0"/>
      <dgm:spPr/>
    </dgm:pt>
    <dgm:pt modelId="{F6A4E9BA-E0B2-D24C-8E09-1775C10D63CE}" type="pres">
      <dgm:prSet presAssocID="{AA4D871F-C2E3-854F-B501-7B537770266F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77E9AE-D92B-8940-9836-CC9AEE22FA98}" type="pres">
      <dgm:prSet presAssocID="{AA4D871F-C2E3-854F-B501-7B537770266F}" presName="level3hierChild" presStyleCnt="0"/>
      <dgm:spPr/>
    </dgm:pt>
    <dgm:pt modelId="{CF2FD325-BCDF-AB46-A4F5-8A43304909A1}" type="pres">
      <dgm:prSet presAssocID="{58EE3572-2BA3-1B41-9740-0FC21E56DCA1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7DD1966-406C-284B-85CA-B3422E079ECA}" type="pres">
      <dgm:prSet presAssocID="{58EE3572-2BA3-1B41-9740-0FC21E56DCA1}" presName="connTx" presStyleLbl="parChTrans1D2" presStyleIdx="1" presStyleCnt="2"/>
      <dgm:spPr/>
      <dgm:t>
        <a:bodyPr/>
        <a:lstStyle/>
        <a:p>
          <a:endParaRPr lang="en-US"/>
        </a:p>
      </dgm:t>
    </dgm:pt>
    <dgm:pt modelId="{4B5331E9-0C95-094D-B467-A9C1CB0D76B2}" type="pres">
      <dgm:prSet presAssocID="{EBEE6DAA-5014-C84D-8C49-D99C1393F8E6}" presName="root2" presStyleCnt="0"/>
      <dgm:spPr/>
    </dgm:pt>
    <dgm:pt modelId="{5610588A-055D-4349-A5C0-798AC0A650E8}" type="pres">
      <dgm:prSet presAssocID="{EBEE6DAA-5014-C84D-8C49-D99C1393F8E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B9CF-515D-1147-B2DE-892BFCCB1BA7}" type="pres">
      <dgm:prSet presAssocID="{EBEE6DAA-5014-C84D-8C49-D99C1393F8E6}" presName="level3hierChild" presStyleCnt="0"/>
      <dgm:spPr/>
    </dgm:pt>
  </dgm:ptLst>
  <dgm:cxnLst>
    <dgm:cxn modelId="{FEDBEC38-AE07-DB43-99BE-352D3C9F2992}" srcId="{2F6AB6FD-2D1A-F54E-A400-EDEDBCA5863C}" destId="{FDEE5F17-F931-1A45-B9AA-B64B1D2838E2}" srcOrd="0" destOrd="0" parTransId="{2315CA58-E15F-CD49-A38C-63E721101B7E}" sibTransId="{AEC5A54C-6983-1F44-8F10-E970557129D7}"/>
    <dgm:cxn modelId="{8646E144-BE39-2649-8BD4-92D73B0E8C44}" type="presOf" srcId="{58EE3572-2BA3-1B41-9740-0FC21E56DCA1}" destId="{CF2FD325-BCDF-AB46-A4F5-8A43304909A1}" srcOrd="0" destOrd="0" presId="urn:microsoft.com/office/officeart/2005/8/layout/hierarchy2"/>
    <dgm:cxn modelId="{F26DCDE4-9BD3-3A47-9865-E052ABDE2E04}" srcId="{C25F4F9C-A9FC-684E-93F3-BE9C01D02408}" destId="{EBEE6DAA-5014-C84D-8C49-D99C1393F8E6}" srcOrd="1" destOrd="0" parTransId="{58EE3572-2BA3-1B41-9740-0FC21E56DCA1}" sibTransId="{134189F0-5589-0747-A449-A44C44CCDE6D}"/>
    <dgm:cxn modelId="{2FCA8533-964D-3D45-A33D-B7CCD637973A}" type="presOf" srcId="{2F6AB6FD-2D1A-F54E-A400-EDEDBCA5863C}" destId="{3A4FA337-C82C-664C-B5D5-E236920519B1}" srcOrd="0" destOrd="0" presId="urn:microsoft.com/office/officeart/2005/8/layout/hierarchy2"/>
    <dgm:cxn modelId="{D83861E4-956A-7448-94C9-E85A44F73FCA}" type="presOf" srcId="{FDEE5F17-F931-1A45-B9AA-B64B1D2838E2}" destId="{898E85AB-F8A9-0644-9762-6D1D70241813}" srcOrd="0" destOrd="0" presId="urn:microsoft.com/office/officeart/2005/8/layout/hierarchy2"/>
    <dgm:cxn modelId="{5C8BB0BF-B659-454A-8E43-C356A03FC208}" type="presOf" srcId="{4BB46AD7-9E66-A242-ADE0-02C82AF0DE8D}" destId="{A2EBAF08-22A9-0049-A768-0E2A78F90E76}" srcOrd="0" destOrd="0" presId="urn:microsoft.com/office/officeart/2005/8/layout/hierarchy2"/>
    <dgm:cxn modelId="{8B2ADDD0-064B-0B49-B485-17D1EE8A50CC}" type="presOf" srcId="{021F0B48-5E42-2847-8901-8C7D22C26F48}" destId="{37120775-8C21-7B40-85A2-99D145DAF919}" srcOrd="0" destOrd="0" presId="urn:microsoft.com/office/officeart/2005/8/layout/hierarchy2"/>
    <dgm:cxn modelId="{A3C40CF7-4EC4-5A41-B5AD-09CCCE3A5682}" type="presOf" srcId="{D49AEAE6-2137-F148-84A5-7457F53E4209}" destId="{964E19D2-49B0-F941-B755-18666D69F289}" srcOrd="1" destOrd="0" presId="urn:microsoft.com/office/officeart/2005/8/layout/hierarchy2"/>
    <dgm:cxn modelId="{4B5D2E1A-CE74-5F49-BF06-62CB832A916C}" type="presOf" srcId="{632F7D15-974D-5944-909C-94C4B8C394A7}" destId="{39A5DD2F-BBEA-8547-9CF1-1C24981497B3}" srcOrd="0" destOrd="0" presId="urn:microsoft.com/office/officeart/2005/8/layout/hierarchy2"/>
    <dgm:cxn modelId="{00B95B4E-F72B-D749-8610-01CF504674D4}" type="presOf" srcId="{7906C58C-6ACE-5B49-8950-EDC72B93DC2D}" destId="{D448E507-0BEB-9A4E-AF61-8707CBCC317E}" srcOrd="1" destOrd="0" presId="urn:microsoft.com/office/officeart/2005/8/layout/hierarchy2"/>
    <dgm:cxn modelId="{6660994D-2442-5640-A49F-AEE7272949FC}" srcId="{C25F4F9C-A9FC-684E-93F3-BE9C01D02408}" destId="{2F6AB6FD-2D1A-F54E-A400-EDEDBCA5863C}" srcOrd="0" destOrd="0" parTransId="{021F0B48-5E42-2847-8901-8C7D22C26F48}" sibTransId="{C58154B4-4986-8C45-92C2-467EABA19467}"/>
    <dgm:cxn modelId="{D8651081-C034-7844-ACB5-62DCB8D11463}" type="presOf" srcId="{4780B2DA-616B-7C45-B434-FDAEAF61A378}" destId="{15E35917-E080-0F4A-AEDB-BE77F8F5F4D9}" srcOrd="1" destOrd="0" presId="urn:microsoft.com/office/officeart/2005/8/layout/hierarchy2"/>
    <dgm:cxn modelId="{D304DFE7-787F-B242-915A-7708EE3C3787}" srcId="{FDEE5F17-F931-1A45-B9AA-B64B1D2838E2}" destId="{632F7D15-974D-5944-909C-94C4B8C394A7}" srcOrd="0" destOrd="0" parTransId="{7906C58C-6ACE-5B49-8950-EDC72B93DC2D}" sibTransId="{9B1BA1F1-A98E-2048-9617-00C3000CD3D6}"/>
    <dgm:cxn modelId="{BCEFFEF2-6C9B-3B4D-AB11-EEA254B0F107}" type="presOf" srcId="{4780B2DA-616B-7C45-B434-FDAEAF61A378}" destId="{3A227B4C-A1A1-974C-841E-A87615DBE0E0}" srcOrd="0" destOrd="0" presId="urn:microsoft.com/office/officeart/2005/8/layout/hierarchy2"/>
    <dgm:cxn modelId="{B1511CF7-A1F6-574C-90F7-00132A5C8EA6}" type="presOf" srcId="{C6E6F2BA-D5B2-EF43-B4DD-CAB69C798DB4}" destId="{773EB66F-FF84-CD44-91BA-30183774A55E}" srcOrd="1" destOrd="0" presId="urn:microsoft.com/office/officeart/2005/8/layout/hierarchy2"/>
    <dgm:cxn modelId="{589CA475-9EA3-9D4F-BFF3-C03861D4BB8F}" type="presOf" srcId="{2315CA58-E15F-CD49-A38C-63E721101B7E}" destId="{DA8D2218-0C6D-D44C-B347-47F12B7A1C6E}" srcOrd="1" destOrd="0" presId="urn:microsoft.com/office/officeart/2005/8/layout/hierarchy2"/>
    <dgm:cxn modelId="{3864987F-9B1A-3D4C-B88E-08E3FE3F6270}" type="presOf" srcId="{61B00BB6-C54A-734B-8983-8A2577303CF3}" destId="{6695BDF3-C221-9A45-961D-219AE644956E}" srcOrd="0" destOrd="0" presId="urn:microsoft.com/office/officeart/2005/8/layout/hierarchy2"/>
    <dgm:cxn modelId="{2F7660E8-9348-F244-BBC8-7B2EF05D6CC9}" srcId="{C9BD84CE-6DF5-6443-9393-0CAE997E72A9}" destId="{C25F4F9C-A9FC-684E-93F3-BE9C01D02408}" srcOrd="0" destOrd="0" parTransId="{2999B8F7-51F7-D143-A948-9C0593AF9AD7}" sibTransId="{17DEF3FC-B743-394E-90BA-611C621D0B4A}"/>
    <dgm:cxn modelId="{0E147578-38EF-874C-AF96-06C5E6FA59FC}" type="presOf" srcId="{C9BD84CE-6DF5-6443-9393-0CAE997E72A9}" destId="{DB0BC59F-DC3E-C44B-8FFB-90F4ABF42A32}" srcOrd="0" destOrd="0" presId="urn:microsoft.com/office/officeart/2005/8/layout/hierarchy2"/>
    <dgm:cxn modelId="{2423853F-C305-C040-9BC1-FF40E75C4BAA}" type="presOf" srcId="{D49AEAE6-2137-F148-84A5-7457F53E4209}" destId="{7BAA4880-2335-EA43-8178-FA54B9D16B05}" srcOrd="0" destOrd="0" presId="urn:microsoft.com/office/officeart/2005/8/layout/hierarchy2"/>
    <dgm:cxn modelId="{61C8A980-2EE8-0B4E-A917-FB0D9FF14C3C}" srcId="{632F7D15-974D-5944-909C-94C4B8C394A7}" destId="{4BB46AD7-9E66-A242-ADE0-02C82AF0DE8D}" srcOrd="0" destOrd="0" parTransId="{C6E6F2BA-D5B2-EF43-B4DD-CAB69C798DB4}" sibTransId="{F69888C1-3F4C-3644-A5C8-DCFCBF40CA7E}"/>
    <dgm:cxn modelId="{319C2BC3-8422-4F47-B68D-EE03D4E7D8C5}" type="presOf" srcId="{58EE3572-2BA3-1B41-9740-0FC21E56DCA1}" destId="{57DD1966-406C-284B-85CA-B3422E079ECA}" srcOrd="1" destOrd="0" presId="urn:microsoft.com/office/officeart/2005/8/layout/hierarchy2"/>
    <dgm:cxn modelId="{56E50284-4E1D-F24C-BCB1-A27FB31D1756}" type="presOf" srcId="{021F0B48-5E42-2847-8901-8C7D22C26F48}" destId="{E7A148AB-79F3-0A46-87A0-F6AA9BF4230B}" srcOrd="1" destOrd="0" presId="urn:microsoft.com/office/officeart/2005/8/layout/hierarchy2"/>
    <dgm:cxn modelId="{8CFA4A41-263F-704F-BDFF-7646EEAA3553}" type="presOf" srcId="{C6E6F2BA-D5B2-EF43-B4DD-CAB69C798DB4}" destId="{A21A50DC-A63C-F341-BDFF-6A77366BCE48}" srcOrd="0" destOrd="0" presId="urn:microsoft.com/office/officeart/2005/8/layout/hierarchy2"/>
    <dgm:cxn modelId="{EFDBD884-10E5-9A4D-BA1C-30F670E71A00}" type="presOf" srcId="{EBEE6DAA-5014-C84D-8C49-D99C1393F8E6}" destId="{5610588A-055D-4349-A5C0-798AC0A650E8}" srcOrd="0" destOrd="0" presId="urn:microsoft.com/office/officeart/2005/8/layout/hierarchy2"/>
    <dgm:cxn modelId="{3C0BBD39-681E-BB4E-A3FE-479D7D6598DB}" srcId="{2F6AB6FD-2D1A-F54E-A400-EDEDBCA5863C}" destId="{AA4D871F-C2E3-854F-B501-7B537770266F}" srcOrd="1" destOrd="0" parTransId="{4780B2DA-616B-7C45-B434-FDAEAF61A378}" sibTransId="{00FDB8A0-9577-3247-9AA1-B4145A1E8B48}"/>
    <dgm:cxn modelId="{FB9102F4-87AE-C743-BC94-BADA2BF6FD67}" type="presOf" srcId="{AA4D871F-C2E3-854F-B501-7B537770266F}" destId="{F6A4E9BA-E0B2-D24C-8E09-1775C10D63CE}" srcOrd="0" destOrd="0" presId="urn:microsoft.com/office/officeart/2005/8/layout/hierarchy2"/>
    <dgm:cxn modelId="{A3867E87-F2E3-C04D-9213-5212A72E4F98}" type="presOf" srcId="{C25F4F9C-A9FC-684E-93F3-BE9C01D02408}" destId="{6DF5E3AC-B74C-9A49-8DFC-A354CAF11505}" srcOrd="0" destOrd="0" presId="urn:microsoft.com/office/officeart/2005/8/layout/hierarchy2"/>
    <dgm:cxn modelId="{216EF409-482D-7A4E-905A-C0211DA72997}" srcId="{632F7D15-974D-5944-909C-94C4B8C394A7}" destId="{61B00BB6-C54A-734B-8983-8A2577303CF3}" srcOrd="1" destOrd="0" parTransId="{D49AEAE6-2137-F148-84A5-7457F53E4209}" sibTransId="{76611C43-37D0-8D4F-A122-47E8104AA938}"/>
    <dgm:cxn modelId="{4AD6C653-C94B-F14C-AA00-B9517DC8C3C0}" type="presOf" srcId="{2315CA58-E15F-CD49-A38C-63E721101B7E}" destId="{16F63852-34AD-FC43-B7C1-19A350BCB03D}" srcOrd="0" destOrd="0" presId="urn:microsoft.com/office/officeart/2005/8/layout/hierarchy2"/>
    <dgm:cxn modelId="{C893904F-6AC3-854C-B81B-FE46F3619954}" type="presOf" srcId="{7906C58C-6ACE-5B49-8950-EDC72B93DC2D}" destId="{F900E32F-792E-9042-9794-219398D15DCF}" srcOrd="0" destOrd="0" presId="urn:microsoft.com/office/officeart/2005/8/layout/hierarchy2"/>
    <dgm:cxn modelId="{A60BF423-628B-1843-9FAB-E365E8F8FC83}" type="presParOf" srcId="{DB0BC59F-DC3E-C44B-8FFB-90F4ABF42A32}" destId="{45510ED0-6B9C-A040-A9F0-3AD025C4A8B0}" srcOrd="0" destOrd="0" presId="urn:microsoft.com/office/officeart/2005/8/layout/hierarchy2"/>
    <dgm:cxn modelId="{70CEAB0A-1312-F841-80A2-D0DC64B7F358}" type="presParOf" srcId="{45510ED0-6B9C-A040-A9F0-3AD025C4A8B0}" destId="{6DF5E3AC-B74C-9A49-8DFC-A354CAF11505}" srcOrd="0" destOrd="0" presId="urn:microsoft.com/office/officeart/2005/8/layout/hierarchy2"/>
    <dgm:cxn modelId="{DA8E6EDB-E935-3342-96D1-26266415AB3F}" type="presParOf" srcId="{45510ED0-6B9C-A040-A9F0-3AD025C4A8B0}" destId="{24C899AA-DAD8-F24D-AAF0-FD1E3EFE02E0}" srcOrd="1" destOrd="0" presId="urn:microsoft.com/office/officeart/2005/8/layout/hierarchy2"/>
    <dgm:cxn modelId="{8E9EAEF4-20D8-694F-9E07-BC37B9739FBE}" type="presParOf" srcId="{24C899AA-DAD8-F24D-AAF0-FD1E3EFE02E0}" destId="{37120775-8C21-7B40-85A2-99D145DAF919}" srcOrd="0" destOrd="0" presId="urn:microsoft.com/office/officeart/2005/8/layout/hierarchy2"/>
    <dgm:cxn modelId="{C3846A05-10E1-434C-8A3F-2CA310397223}" type="presParOf" srcId="{37120775-8C21-7B40-85A2-99D145DAF919}" destId="{E7A148AB-79F3-0A46-87A0-F6AA9BF4230B}" srcOrd="0" destOrd="0" presId="urn:microsoft.com/office/officeart/2005/8/layout/hierarchy2"/>
    <dgm:cxn modelId="{934B90BA-EE3A-3949-8910-145711B1715A}" type="presParOf" srcId="{24C899AA-DAD8-F24D-AAF0-FD1E3EFE02E0}" destId="{58382F7D-8F15-BB4A-8C1A-1E30C33540B9}" srcOrd="1" destOrd="0" presId="urn:microsoft.com/office/officeart/2005/8/layout/hierarchy2"/>
    <dgm:cxn modelId="{DDEF5F9E-D85F-4B49-ABC1-032A145BC6A8}" type="presParOf" srcId="{58382F7D-8F15-BB4A-8C1A-1E30C33540B9}" destId="{3A4FA337-C82C-664C-B5D5-E236920519B1}" srcOrd="0" destOrd="0" presId="urn:microsoft.com/office/officeart/2005/8/layout/hierarchy2"/>
    <dgm:cxn modelId="{DB72FE62-C3A5-0743-9B2D-97B32BD194B4}" type="presParOf" srcId="{58382F7D-8F15-BB4A-8C1A-1E30C33540B9}" destId="{744BCFF5-61BA-3C4E-8427-B1E5E0F173C3}" srcOrd="1" destOrd="0" presId="urn:microsoft.com/office/officeart/2005/8/layout/hierarchy2"/>
    <dgm:cxn modelId="{79F1DFE3-B9F8-7C41-9539-6730D638E1BE}" type="presParOf" srcId="{744BCFF5-61BA-3C4E-8427-B1E5E0F173C3}" destId="{16F63852-34AD-FC43-B7C1-19A350BCB03D}" srcOrd="0" destOrd="0" presId="urn:microsoft.com/office/officeart/2005/8/layout/hierarchy2"/>
    <dgm:cxn modelId="{0171F6A4-EF1D-8642-B959-626A252768CB}" type="presParOf" srcId="{16F63852-34AD-FC43-B7C1-19A350BCB03D}" destId="{DA8D2218-0C6D-D44C-B347-47F12B7A1C6E}" srcOrd="0" destOrd="0" presId="urn:microsoft.com/office/officeart/2005/8/layout/hierarchy2"/>
    <dgm:cxn modelId="{0DBFA40C-578A-DD4C-BC17-70960C4DFCC9}" type="presParOf" srcId="{744BCFF5-61BA-3C4E-8427-B1E5E0F173C3}" destId="{F2572A3F-C44E-294F-9CF6-F2837CD1DCA3}" srcOrd="1" destOrd="0" presId="urn:microsoft.com/office/officeart/2005/8/layout/hierarchy2"/>
    <dgm:cxn modelId="{A6855D8E-A874-5544-89F5-76D6AA842C18}" type="presParOf" srcId="{F2572A3F-C44E-294F-9CF6-F2837CD1DCA3}" destId="{898E85AB-F8A9-0644-9762-6D1D70241813}" srcOrd="0" destOrd="0" presId="urn:microsoft.com/office/officeart/2005/8/layout/hierarchy2"/>
    <dgm:cxn modelId="{E7A50B30-B58B-4441-AF2D-97668AB38C35}" type="presParOf" srcId="{F2572A3F-C44E-294F-9CF6-F2837CD1DCA3}" destId="{D36A5113-4E19-AD46-974E-A15A6207C1E2}" srcOrd="1" destOrd="0" presId="urn:microsoft.com/office/officeart/2005/8/layout/hierarchy2"/>
    <dgm:cxn modelId="{8ACF3464-99CF-6049-96BA-33D429C8E949}" type="presParOf" srcId="{D36A5113-4E19-AD46-974E-A15A6207C1E2}" destId="{F900E32F-792E-9042-9794-219398D15DCF}" srcOrd="0" destOrd="0" presId="urn:microsoft.com/office/officeart/2005/8/layout/hierarchy2"/>
    <dgm:cxn modelId="{8AA7BBDA-B9E8-0A4D-AB22-38BE93DA5986}" type="presParOf" srcId="{F900E32F-792E-9042-9794-219398D15DCF}" destId="{D448E507-0BEB-9A4E-AF61-8707CBCC317E}" srcOrd="0" destOrd="0" presId="urn:microsoft.com/office/officeart/2005/8/layout/hierarchy2"/>
    <dgm:cxn modelId="{D5975BCF-0893-8140-9944-8BCF04685779}" type="presParOf" srcId="{D36A5113-4E19-AD46-974E-A15A6207C1E2}" destId="{27A77C04-299C-2645-BAB0-4673F074981C}" srcOrd="1" destOrd="0" presId="urn:microsoft.com/office/officeart/2005/8/layout/hierarchy2"/>
    <dgm:cxn modelId="{BD94C0B3-C59C-4749-8183-A6C9CBE289E1}" type="presParOf" srcId="{27A77C04-299C-2645-BAB0-4673F074981C}" destId="{39A5DD2F-BBEA-8547-9CF1-1C24981497B3}" srcOrd="0" destOrd="0" presId="urn:microsoft.com/office/officeart/2005/8/layout/hierarchy2"/>
    <dgm:cxn modelId="{ECB7E286-01E7-D244-AF07-E0BA17A6D0FA}" type="presParOf" srcId="{27A77C04-299C-2645-BAB0-4673F074981C}" destId="{C91CE6EB-9B7A-5945-ABF2-2F75E421C987}" srcOrd="1" destOrd="0" presId="urn:microsoft.com/office/officeart/2005/8/layout/hierarchy2"/>
    <dgm:cxn modelId="{BF20A3F6-77BB-B44E-AA60-8676990643A0}" type="presParOf" srcId="{C91CE6EB-9B7A-5945-ABF2-2F75E421C987}" destId="{A21A50DC-A63C-F341-BDFF-6A77366BCE48}" srcOrd="0" destOrd="0" presId="urn:microsoft.com/office/officeart/2005/8/layout/hierarchy2"/>
    <dgm:cxn modelId="{2CB09285-A520-504F-B7C2-ED6612903839}" type="presParOf" srcId="{A21A50DC-A63C-F341-BDFF-6A77366BCE48}" destId="{773EB66F-FF84-CD44-91BA-30183774A55E}" srcOrd="0" destOrd="0" presId="urn:microsoft.com/office/officeart/2005/8/layout/hierarchy2"/>
    <dgm:cxn modelId="{413509F0-DB2E-444F-9827-87BB9CD59851}" type="presParOf" srcId="{C91CE6EB-9B7A-5945-ABF2-2F75E421C987}" destId="{D9480FF9-EA3A-E14B-8381-708D6FFD2324}" srcOrd="1" destOrd="0" presId="urn:microsoft.com/office/officeart/2005/8/layout/hierarchy2"/>
    <dgm:cxn modelId="{56293774-82D8-2D42-AFEB-4814ACA2A6E3}" type="presParOf" srcId="{D9480FF9-EA3A-E14B-8381-708D6FFD2324}" destId="{A2EBAF08-22A9-0049-A768-0E2A78F90E76}" srcOrd="0" destOrd="0" presId="urn:microsoft.com/office/officeart/2005/8/layout/hierarchy2"/>
    <dgm:cxn modelId="{B12263A6-AC94-9A40-9D00-D018987470C0}" type="presParOf" srcId="{D9480FF9-EA3A-E14B-8381-708D6FFD2324}" destId="{CCAEA824-8D21-B948-8800-BC6840561B87}" srcOrd="1" destOrd="0" presId="urn:microsoft.com/office/officeart/2005/8/layout/hierarchy2"/>
    <dgm:cxn modelId="{8D29BF09-9E0B-7242-BEC6-03B8D83A5C9A}" type="presParOf" srcId="{C91CE6EB-9B7A-5945-ABF2-2F75E421C987}" destId="{7BAA4880-2335-EA43-8178-FA54B9D16B05}" srcOrd="2" destOrd="0" presId="urn:microsoft.com/office/officeart/2005/8/layout/hierarchy2"/>
    <dgm:cxn modelId="{5AE4E9EF-8C2B-8A46-BFE3-A8DF42527D0C}" type="presParOf" srcId="{7BAA4880-2335-EA43-8178-FA54B9D16B05}" destId="{964E19D2-49B0-F941-B755-18666D69F289}" srcOrd="0" destOrd="0" presId="urn:microsoft.com/office/officeart/2005/8/layout/hierarchy2"/>
    <dgm:cxn modelId="{F599F710-9CD1-3F4E-9386-6E01010EAE97}" type="presParOf" srcId="{C91CE6EB-9B7A-5945-ABF2-2F75E421C987}" destId="{78590CAE-315C-ED46-BFFF-1484161C522A}" srcOrd="3" destOrd="0" presId="urn:microsoft.com/office/officeart/2005/8/layout/hierarchy2"/>
    <dgm:cxn modelId="{D75225FE-09DD-8F43-8E8C-A12E70EFF190}" type="presParOf" srcId="{78590CAE-315C-ED46-BFFF-1484161C522A}" destId="{6695BDF3-C221-9A45-961D-219AE644956E}" srcOrd="0" destOrd="0" presId="urn:microsoft.com/office/officeart/2005/8/layout/hierarchy2"/>
    <dgm:cxn modelId="{60F8E108-7B77-554C-818B-E6EF54F7B0C4}" type="presParOf" srcId="{78590CAE-315C-ED46-BFFF-1484161C522A}" destId="{C731146B-B9A4-9447-884C-129F470F7C7C}" srcOrd="1" destOrd="0" presId="urn:microsoft.com/office/officeart/2005/8/layout/hierarchy2"/>
    <dgm:cxn modelId="{A1D6AF95-1EA1-2948-88CD-E8408E4786AC}" type="presParOf" srcId="{744BCFF5-61BA-3C4E-8427-B1E5E0F173C3}" destId="{3A227B4C-A1A1-974C-841E-A87615DBE0E0}" srcOrd="2" destOrd="0" presId="urn:microsoft.com/office/officeart/2005/8/layout/hierarchy2"/>
    <dgm:cxn modelId="{0DCDA796-1B6F-3842-B052-008ECF54E707}" type="presParOf" srcId="{3A227B4C-A1A1-974C-841E-A87615DBE0E0}" destId="{15E35917-E080-0F4A-AEDB-BE77F8F5F4D9}" srcOrd="0" destOrd="0" presId="urn:microsoft.com/office/officeart/2005/8/layout/hierarchy2"/>
    <dgm:cxn modelId="{A2AF9CBD-83DE-264C-AC69-E23078E7CED1}" type="presParOf" srcId="{744BCFF5-61BA-3C4E-8427-B1E5E0F173C3}" destId="{0F57F366-3EE4-4E41-B368-2166F28F7F56}" srcOrd="3" destOrd="0" presId="urn:microsoft.com/office/officeart/2005/8/layout/hierarchy2"/>
    <dgm:cxn modelId="{CA63A8F8-B379-FD43-A61B-909E5D094FD9}" type="presParOf" srcId="{0F57F366-3EE4-4E41-B368-2166F28F7F56}" destId="{F6A4E9BA-E0B2-D24C-8E09-1775C10D63CE}" srcOrd="0" destOrd="0" presId="urn:microsoft.com/office/officeart/2005/8/layout/hierarchy2"/>
    <dgm:cxn modelId="{AE79D0C6-83C5-9645-A36D-B2042FFC7B14}" type="presParOf" srcId="{0F57F366-3EE4-4E41-B368-2166F28F7F56}" destId="{4477E9AE-D92B-8940-9836-CC9AEE22FA98}" srcOrd="1" destOrd="0" presId="urn:microsoft.com/office/officeart/2005/8/layout/hierarchy2"/>
    <dgm:cxn modelId="{A02B65CE-C99D-7848-BE07-F203DA5C4ACF}" type="presParOf" srcId="{24C899AA-DAD8-F24D-AAF0-FD1E3EFE02E0}" destId="{CF2FD325-BCDF-AB46-A4F5-8A43304909A1}" srcOrd="2" destOrd="0" presId="urn:microsoft.com/office/officeart/2005/8/layout/hierarchy2"/>
    <dgm:cxn modelId="{E431C7E1-11C4-D841-85AE-44F3D99F7770}" type="presParOf" srcId="{CF2FD325-BCDF-AB46-A4F5-8A43304909A1}" destId="{57DD1966-406C-284B-85CA-B3422E079ECA}" srcOrd="0" destOrd="0" presId="urn:microsoft.com/office/officeart/2005/8/layout/hierarchy2"/>
    <dgm:cxn modelId="{08DB11F8-253C-4447-987B-7336BF51027B}" type="presParOf" srcId="{24C899AA-DAD8-F24D-AAF0-FD1E3EFE02E0}" destId="{4B5331E9-0C95-094D-B467-A9C1CB0D76B2}" srcOrd="3" destOrd="0" presId="urn:microsoft.com/office/officeart/2005/8/layout/hierarchy2"/>
    <dgm:cxn modelId="{7EA6831F-D1D1-6B47-87D1-028E46759A0D}" type="presParOf" srcId="{4B5331E9-0C95-094D-B467-A9C1CB0D76B2}" destId="{5610588A-055D-4349-A5C0-798AC0A650E8}" srcOrd="0" destOrd="0" presId="urn:microsoft.com/office/officeart/2005/8/layout/hierarchy2"/>
    <dgm:cxn modelId="{06A476E0-D64D-A44B-84F1-0B8EA64521D6}" type="presParOf" srcId="{4B5331E9-0C95-094D-B467-A9C1CB0D76B2}" destId="{E4C6B9CF-515D-1147-B2DE-892BFCCB1BA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96E45E5-A061-CE4B-BF8F-A2E06C4EEB41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5706E6-49E1-3448-94E5-BDB12A9DD10B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Call the Utility</a:t>
          </a:r>
          <a:endParaRPr lang="en-US" dirty="0">
            <a:solidFill>
              <a:schemeClr val="tx1"/>
            </a:solidFill>
          </a:endParaRPr>
        </a:p>
      </dgm:t>
    </dgm:pt>
    <dgm:pt modelId="{4A42E0CA-F273-6646-B6C3-B5B808497DC3}" type="parTrans" cxnId="{50FC3DF2-E506-9A45-BA6E-171581413FC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3A197CF-BAD0-4B42-AFAF-792BE74EF81A}" type="sibTrans" cxnId="{50FC3DF2-E506-9A45-BA6E-171581413FC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BCB19CC-106C-7D4D-8EE9-75644AE67481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File a CPUC complaint</a:t>
          </a:r>
          <a:endParaRPr lang="en-US" dirty="0">
            <a:solidFill>
              <a:schemeClr val="tx1"/>
            </a:solidFill>
          </a:endParaRPr>
        </a:p>
      </dgm:t>
    </dgm:pt>
    <dgm:pt modelId="{E19EA464-B845-8F43-877B-09A9135B0751}" type="parTrans" cxnId="{85C5D90E-591B-C544-B72F-AC3F0ABC4E6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21E4778-DA04-3441-A5AB-8FAFEB3ADAD0}" type="sibTrans" cxnId="{85C5D90E-591B-C544-B72F-AC3F0ABC4E6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8363F47-2779-4C41-9721-F29D2B1D4EA0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Shutoff/48 hour notice</a:t>
          </a:r>
          <a:endParaRPr lang="en-US" dirty="0">
            <a:solidFill>
              <a:schemeClr val="tx1"/>
            </a:solidFill>
          </a:endParaRPr>
        </a:p>
      </dgm:t>
    </dgm:pt>
    <dgm:pt modelId="{F08685F5-2445-C642-9249-534CF52361E3}" type="parTrans" cxnId="{03103AE2-764E-B04C-B32B-22B0C98061D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B28C2E4-6B6E-7349-B50F-4F629BA21E67}" type="sibTrans" cxnId="{03103AE2-764E-B04C-B32B-22B0C98061D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1149267-8DAA-2149-AD28-A0B7FF7B78F9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Speak to a Supervisor</a:t>
          </a:r>
          <a:endParaRPr lang="en-US" dirty="0">
            <a:solidFill>
              <a:schemeClr val="tx1"/>
            </a:solidFill>
          </a:endParaRPr>
        </a:p>
      </dgm:t>
    </dgm:pt>
    <dgm:pt modelId="{111888EF-BD59-3648-A85F-65C0912066EC}" type="parTrans" cxnId="{BE051C02-EE80-5846-B4B6-73410BCBBE9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F921646-AF99-2847-9F6C-237339C16707}" type="sibTrans" cxnId="{BE051C02-EE80-5846-B4B6-73410BCBBE9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8853478-DE5A-3B48-9234-146279E8EF9B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Speak to a  Manager</a:t>
          </a:r>
          <a:endParaRPr lang="en-US" dirty="0">
            <a:solidFill>
              <a:schemeClr val="tx1"/>
            </a:solidFill>
          </a:endParaRPr>
        </a:p>
      </dgm:t>
    </dgm:pt>
    <dgm:pt modelId="{5BD18ECF-631E-4740-AABA-35C20E0F7CB2}" type="parTrans" cxnId="{6BF41411-1A91-DD40-82D4-B9DC2D2887F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777B1B-ACEE-CD44-99D7-C6F2DA5DF8B8}" type="sibTrans" cxnId="{6BF41411-1A91-DD40-82D4-B9DC2D2887F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931DDEF-07F1-734C-ACE1-573FB46C6C5E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CPUC 800 Number</a:t>
          </a:r>
          <a:endParaRPr lang="en-US" dirty="0">
            <a:solidFill>
              <a:schemeClr val="tx1"/>
            </a:solidFill>
          </a:endParaRPr>
        </a:p>
      </dgm:t>
    </dgm:pt>
    <dgm:pt modelId="{F166C7B0-5704-D647-8211-E2219EC5FB56}" type="parTrans" cxnId="{27620259-41E7-7F4C-8558-F4C1FC62A95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27DD402-4BE4-CC42-9B1E-67268B4D1DBA}" type="sibTrans" cxnId="{27620259-41E7-7F4C-8558-F4C1FC62A95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F5563A6-E56D-E448-BBD4-917223295886}" type="pres">
      <dgm:prSet presAssocID="{196E45E5-A061-CE4B-BF8F-A2E06C4EEB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BF85740-914C-E64C-82D6-DA6AD2BA6780}" type="pres">
      <dgm:prSet presAssocID="{58363F47-2779-4C41-9721-F29D2B1D4EA0}" presName="hierRoot1" presStyleCnt="0">
        <dgm:presLayoutVars>
          <dgm:hierBranch val="init"/>
        </dgm:presLayoutVars>
      </dgm:prSet>
      <dgm:spPr/>
    </dgm:pt>
    <dgm:pt modelId="{FA07FAFF-447B-1E40-AB87-3592D4994785}" type="pres">
      <dgm:prSet presAssocID="{58363F47-2779-4C41-9721-F29D2B1D4EA0}" presName="rootComposite1" presStyleCnt="0"/>
      <dgm:spPr/>
    </dgm:pt>
    <dgm:pt modelId="{A6FEE526-D21F-FC4E-8953-30CA61A5E776}" type="pres">
      <dgm:prSet presAssocID="{58363F47-2779-4C41-9721-F29D2B1D4EA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5F630C-E069-B843-B352-132A33D5CA80}" type="pres">
      <dgm:prSet presAssocID="{58363F47-2779-4C41-9721-F29D2B1D4EA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9F67AAA-AAA7-924B-A778-BEFFFD0882E9}" type="pres">
      <dgm:prSet presAssocID="{58363F47-2779-4C41-9721-F29D2B1D4EA0}" presName="hierChild2" presStyleCnt="0"/>
      <dgm:spPr/>
    </dgm:pt>
    <dgm:pt modelId="{C5C2EEA5-D89F-8E4F-844C-1F30A635C080}" type="pres">
      <dgm:prSet presAssocID="{4A42E0CA-F273-6646-B6C3-B5B808497DC3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6CF532A-B760-4844-9345-2D1141D9E81C}" type="pres">
      <dgm:prSet presAssocID="{EA5706E6-49E1-3448-94E5-BDB12A9DD10B}" presName="hierRoot2" presStyleCnt="0">
        <dgm:presLayoutVars>
          <dgm:hierBranch val="init"/>
        </dgm:presLayoutVars>
      </dgm:prSet>
      <dgm:spPr/>
    </dgm:pt>
    <dgm:pt modelId="{DBCB2706-3B6D-1143-97EF-69C877A1D9C7}" type="pres">
      <dgm:prSet presAssocID="{EA5706E6-49E1-3448-94E5-BDB12A9DD10B}" presName="rootComposite" presStyleCnt="0"/>
      <dgm:spPr/>
    </dgm:pt>
    <dgm:pt modelId="{439138E7-77D6-D94D-9242-BF4E06DC424B}" type="pres">
      <dgm:prSet presAssocID="{EA5706E6-49E1-3448-94E5-BDB12A9DD10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D129F8-8E57-004E-85C1-2079881C3FE9}" type="pres">
      <dgm:prSet presAssocID="{EA5706E6-49E1-3448-94E5-BDB12A9DD10B}" presName="rootConnector" presStyleLbl="node2" presStyleIdx="0" presStyleCnt="2"/>
      <dgm:spPr/>
      <dgm:t>
        <a:bodyPr/>
        <a:lstStyle/>
        <a:p>
          <a:endParaRPr lang="en-US"/>
        </a:p>
      </dgm:t>
    </dgm:pt>
    <dgm:pt modelId="{DBA09070-0B96-EE4C-AE1D-87BE023D4AFC}" type="pres">
      <dgm:prSet presAssocID="{EA5706E6-49E1-3448-94E5-BDB12A9DD10B}" presName="hierChild4" presStyleCnt="0"/>
      <dgm:spPr/>
    </dgm:pt>
    <dgm:pt modelId="{230CD806-D91C-144E-97E5-035F5600C6A6}" type="pres">
      <dgm:prSet presAssocID="{111888EF-BD59-3648-A85F-65C0912066EC}" presName="Name37" presStyleLbl="parChTrans1D3" presStyleIdx="0" presStyleCnt="3"/>
      <dgm:spPr/>
      <dgm:t>
        <a:bodyPr/>
        <a:lstStyle/>
        <a:p>
          <a:endParaRPr lang="en-US"/>
        </a:p>
      </dgm:t>
    </dgm:pt>
    <dgm:pt modelId="{42E691AB-B03C-B143-9517-A31EFEA228B9}" type="pres">
      <dgm:prSet presAssocID="{21149267-8DAA-2149-AD28-A0B7FF7B78F9}" presName="hierRoot2" presStyleCnt="0">
        <dgm:presLayoutVars>
          <dgm:hierBranch val="init"/>
        </dgm:presLayoutVars>
      </dgm:prSet>
      <dgm:spPr/>
    </dgm:pt>
    <dgm:pt modelId="{E5FCE4E3-FC8C-4740-A2B4-3FF7761E2D6D}" type="pres">
      <dgm:prSet presAssocID="{21149267-8DAA-2149-AD28-A0B7FF7B78F9}" presName="rootComposite" presStyleCnt="0"/>
      <dgm:spPr/>
    </dgm:pt>
    <dgm:pt modelId="{2C07DDD4-C25C-5A4C-87B3-968066E70FF4}" type="pres">
      <dgm:prSet presAssocID="{21149267-8DAA-2149-AD28-A0B7FF7B78F9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C8EB44-BDE0-F64D-B576-16DDDA6C29FF}" type="pres">
      <dgm:prSet presAssocID="{21149267-8DAA-2149-AD28-A0B7FF7B78F9}" presName="rootConnector" presStyleLbl="node3" presStyleIdx="0" presStyleCnt="3"/>
      <dgm:spPr/>
      <dgm:t>
        <a:bodyPr/>
        <a:lstStyle/>
        <a:p>
          <a:endParaRPr lang="en-US"/>
        </a:p>
      </dgm:t>
    </dgm:pt>
    <dgm:pt modelId="{F9DAE09B-9347-104D-B330-3B78C867DD27}" type="pres">
      <dgm:prSet presAssocID="{21149267-8DAA-2149-AD28-A0B7FF7B78F9}" presName="hierChild4" presStyleCnt="0"/>
      <dgm:spPr/>
    </dgm:pt>
    <dgm:pt modelId="{ED3390FD-5FCC-9440-BF03-A26B9AF21261}" type="pres">
      <dgm:prSet presAssocID="{21149267-8DAA-2149-AD28-A0B7FF7B78F9}" presName="hierChild5" presStyleCnt="0"/>
      <dgm:spPr/>
    </dgm:pt>
    <dgm:pt modelId="{89393A58-404E-5F42-ABAE-1CB60D5B19CB}" type="pres">
      <dgm:prSet presAssocID="{5BD18ECF-631E-4740-AABA-35C20E0F7CB2}" presName="Name37" presStyleLbl="parChTrans1D3" presStyleIdx="1" presStyleCnt="3"/>
      <dgm:spPr/>
      <dgm:t>
        <a:bodyPr/>
        <a:lstStyle/>
        <a:p>
          <a:endParaRPr lang="en-US"/>
        </a:p>
      </dgm:t>
    </dgm:pt>
    <dgm:pt modelId="{E4559D43-9821-9746-B0E4-3365E7111829}" type="pres">
      <dgm:prSet presAssocID="{48853478-DE5A-3B48-9234-146279E8EF9B}" presName="hierRoot2" presStyleCnt="0">
        <dgm:presLayoutVars>
          <dgm:hierBranch val="init"/>
        </dgm:presLayoutVars>
      </dgm:prSet>
      <dgm:spPr/>
    </dgm:pt>
    <dgm:pt modelId="{8D121D3B-B14B-E94F-9EA4-DD0388CFBBA1}" type="pres">
      <dgm:prSet presAssocID="{48853478-DE5A-3B48-9234-146279E8EF9B}" presName="rootComposite" presStyleCnt="0"/>
      <dgm:spPr/>
    </dgm:pt>
    <dgm:pt modelId="{3EE5A33B-B4D3-1C45-9307-ED7C59853BFE}" type="pres">
      <dgm:prSet presAssocID="{48853478-DE5A-3B48-9234-146279E8EF9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8A7AA9-D0DB-E348-BD2B-EFB48A642230}" type="pres">
      <dgm:prSet presAssocID="{48853478-DE5A-3B48-9234-146279E8EF9B}" presName="rootConnector" presStyleLbl="node3" presStyleIdx="1" presStyleCnt="3"/>
      <dgm:spPr/>
      <dgm:t>
        <a:bodyPr/>
        <a:lstStyle/>
        <a:p>
          <a:endParaRPr lang="en-US"/>
        </a:p>
      </dgm:t>
    </dgm:pt>
    <dgm:pt modelId="{326F1C68-3E4E-AC49-B98F-1DAD3B27FA57}" type="pres">
      <dgm:prSet presAssocID="{48853478-DE5A-3B48-9234-146279E8EF9B}" presName="hierChild4" presStyleCnt="0"/>
      <dgm:spPr/>
    </dgm:pt>
    <dgm:pt modelId="{94FA95A4-9E03-354C-94F2-29C2E72E9A68}" type="pres">
      <dgm:prSet presAssocID="{48853478-DE5A-3B48-9234-146279E8EF9B}" presName="hierChild5" presStyleCnt="0"/>
      <dgm:spPr/>
    </dgm:pt>
    <dgm:pt modelId="{DD09E256-DAD0-0045-9D5A-952D0D79404A}" type="pres">
      <dgm:prSet presAssocID="{EA5706E6-49E1-3448-94E5-BDB12A9DD10B}" presName="hierChild5" presStyleCnt="0"/>
      <dgm:spPr/>
    </dgm:pt>
    <dgm:pt modelId="{8F364C80-AA93-5140-8904-C3C78BD5F90B}" type="pres">
      <dgm:prSet presAssocID="{E19EA464-B845-8F43-877B-09A9135B0751}" presName="Name37" presStyleLbl="parChTrans1D2" presStyleIdx="1" presStyleCnt="2"/>
      <dgm:spPr/>
      <dgm:t>
        <a:bodyPr/>
        <a:lstStyle/>
        <a:p>
          <a:endParaRPr lang="en-US"/>
        </a:p>
      </dgm:t>
    </dgm:pt>
    <dgm:pt modelId="{D359FA95-409A-3344-85FD-A5654A53CC6A}" type="pres">
      <dgm:prSet presAssocID="{4BCB19CC-106C-7D4D-8EE9-75644AE67481}" presName="hierRoot2" presStyleCnt="0">
        <dgm:presLayoutVars>
          <dgm:hierBranch val="init"/>
        </dgm:presLayoutVars>
      </dgm:prSet>
      <dgm:spPr/>
    </dgm:pt>
    <dgm:pt modelId="{D8E82BDE-BE3F-194C-8DE1-59D3DE2450A6}" type="pres">
      <dgm:prSet presAssocID="{4BCB19CC-106C-7D4D-8EE9-75644AE67481}" presName="rootComposite" presStyleCnt="0"/>
      <dgm:spPr/>
    </dgm:pt>
    <dgm:pt modelId="{C6AA76CB-FFDF-BA45-9257-2FB6B18CF0EB}" type="pres">
      <dgm:prSet presAssocID="{4BCB19CC-106C-7D4D-8EE9-75644AE6748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C6C6D9-82DB-7649-830F-3B7A0867A181}" type="pres">
      <dgm:prSet presAssocID="{4BCB19CC-106C-7D4D-8EE9-75644AE67481}" presName="rootConnector" presStyleLbl="node2" presStyleIdx="1" presStyleCnt="2"/>
      <dgm:spPr/>
      <dgm:t>
        <a:bodyPr/>
        <a:lstStyle/>
        <a:p>
          <a:endParaRPr lang="en-US"/>
        </a:p>
      </dgm:t>
    </dgm:pt>
    <dgm:pt modelId="{D48CD5ED-B54C-8D4B-BB6C-78DDBE042E4A}" type="pres">
      <dgm:prSet presAssocID="{4BCB19CC-106C-7D4D-8EE9-75644AE67481}" presName="hierChild4" presStyleCnt="0"/>
      <dgm:spPr/>
    </dgm:pt>
    <dgm:pt modelId="{E54A189C-3109-B545-BA96-9D97ED818265}" type="pres">
      <dgm:prSet presAssocID="{F166C7B0-5704-D647-8211-E2219EC5FB56}" presName="Name37" presStyleLbl="parChTrans1D3" presStyleIdx="2" presStyleCnt="3"/>
      <dgm:spPr/>
      <dgm:t>
        <a:bodyPr/>
        <a:lstStyle/>
        <a:p>
          <a:endParaRPr lang="en-US"/>
        </a:p>
      </dgm:t>
    </dgm:pt>
    <dgm:pt modelId="{BE472077-9AB4-E64C-AD24-492DFE59FEED}" type="pres">
      <dgm:prSet presAssocID="{B931DDEF-07F1-734C-ACE1-573FB46C6C5E}" presName="hierRoot2" presStyleCnt="0">
        <dgm:presLayoutVars>
          <dgm:hierBranch val="init"/>
        </dgm:presLayoutVars>
      </dgm:prSet>
      <dgm:spPr/>
    </dgm:pt>
    <dgm:pt modelId="{C8FAF4A5-9D5C-C341-B41B-E2A91C454B02}" type="pres">
      <dgm:prSet presAssocID="{B931DDEF-07F1-734C-ACE1-573FB46C6C5E}" presName="rootComposite" presStyleCnt="0"/>
      <dgm:spPr/>
    </dgm:pt>
    <dgm:pt modelId="{35DE7B65-0254-E74D-B390-DEE363278283}" type="pres">
      <dgm:prSet presAssocID="{B931DDEF-07F1-734C-ACE1-573FB46C6C5E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3C7877-12F4-F44F-B963-80A533F5A8C4}" type="pres">
      <dgm:prSet presAssocID="{B931DDEF-07F1-734C-ACE1-573FB46C6C5E}" presName="rootConnector" presStyleLbl="node3" presStyleIdx="2" presStyleCnt="3"/>
      <dgm:spPr/>
      <dgm:t>
        <a:bodyPr/>
        <a:lstStyle/>
        <a:p>
          <a:endParaRPr lang="en-US"/>
        </a:p>
      </dgm:t>
    </dgm:pt>
    <dgm:pt modelId="{D8D740F3-5C3D-B242-BE89-DC7DC5A4A7CD}" type="pres">
      <dgm:prSet presAssocID="{B931DDEF-07F1-734C-ACE1-573FB46C6C5E}" presName="hierChild4" presStyleCnt="0"/>
      <dgm:spPr/>
    </dgm:pt>
    <dgm:pt modelId="{CFE74958-2C28-C442-9459-1D992AB6A132}" type="pres">
      <dgm:prSet presAssocID="{B931DDEF-07F1-734C-ACE1-573FB46C6C5E}" presName="hierChild5" presStyleCnt="0"/>
      <dgm:spPr/>
    </dgm:pt>
    <dgm:pt modelId="{D9223F70-3378-F547-8C60-647FB5AC346B}" type="pres">
      <dgm:prSet presAssocID="{4BCB19CC-106C-7D4D-8EE9-75644AE67481}" presName="hierChild5" presStyleCnt="0"/>
      <dgm:spPr/>
    </dgm:pt>
    <dgm:pt modelId="{64AC21F5-F1E2-FE4E-B2AD-A9D279AB1684}" type="pres">
      <dgm:prSet presAssocID="{58363F47-2779-4C41-9721-F29D2B1D4EA0}" presName="hierChild3" presStyleCnt="0"/>
      <dgm:spPr/>
    </dgm:pt>
  </dgm:ptLst>
  <dgm:cxnLst>
    <dgm:cxn modelId="{85C5D90E-591B-C544-B72F-AC3F0ABC4E6A}" srcId="{58363F47-2779-4C41-9721-F29D2B1D4EA0}" destId="{4BCB19CC-106C-7D4D-8EE9-75644AE67481}" srcOrd="1" destOrd="0" parTransId="{E19EA464-B845-8F43-877B-09A9135B0751}" sibTransId="{421E4778-DA04-3441-A5AB-8FAFEB3ADAD0}"/>
    <dgm:cxn modelId="{9771F8DA-48B8-C247-A817-C47F660CDC63}" type="presOf" srcId="{58363F47-2779-4C41-9721-F29D2B1D4EA0}" destId="{4E5F630C-E069-B843-B352-132A33D5CA80}" srcOrd="1" destOrd="0" presId="urn:microsoft.com/office/officeart/2005/8/layout/orgChart1"/>
    <dgm:cxn modelId="{6BF41411-1A91-DD40-82D4-B9DC2D2887FD}" srcId="{EA5706E6-49E1-3448-94E5-BDB12A9DD10B}" destId="{48853478-DE5A-3B48-9234-146279E8EF9B}" srcOrd="1" destOrd="0" parTransId="{5BD18ECF-631E-4740-AABA-35C20E0F7CB2}" sibTransId="{77777B1B-ACEE-CD44-99D7-C6F2DA5DF8B8}"/>
    <dgm:cxn modelId="{50FC3DF2-E506-9A45-BA6E-171581413FCB}" srcId="{58363F47-2779-4C41-9721-F29D2B1D4EA0}" destId="{EA5706E6-49E1-3448-94E5-BDB12A9DD10B}" srcOrd="0" destOrd="0" parTransId="{4A42E0CA-F273-6646-B6C3-B5B808497DC3}" sibTransId="{F3A197CF-BAD0-4B42-AFAF-792BE74EF81A}"/>
    <dgm:cxn modelId="{074A5ECD-7DA9-CD4F-94EB-6F46AF03F742}" type="presOf" srcId="{F166C7B0-5704-D647-8211-E2219EC5FB56}" destId="{E54A189C-3109-B545-BA96-9D97ED818265}" srcOrd="0" destOrd="0" presId="urn:microsoft.com/office/officeart/2005/8/layout/orgChart1"/>
    <dgm:cxn modelId="{AE667C06-173B-E14E-A246-72E1D6B758B4}" type="presOf" srcId="{111888EF-BD59-3648-A85F-65C0912066EC}" destId="{230CD806-D91C-144E-97E5-035F5600C6A6}" srcOrd="0" destOrd="0" presId="urn:microsoft.com/office/officeart/2005/8/layout/orgChart1"/>
    <dgm:cxn modelId="{0578591F-FF8D-DA48-92FD-054B9620A33F}" type="presOf" srcId="{5BD18ECF-631E-4740-AABA-35C20E0F7CB2}" destId="{89393A58-404E-5F42-ABAE-1CB60D5B19CB}" srcOrd="0" destOrd="0" presId="urn:microsoft.com/office/officeart/2005/8/layout/orgChart1"/>
    <dgm:cxn modelId="{1E80253D-F02C-C94D-83A9-B79A5522485C}" type="presOf" srcId="{4BCB19CC-106C-7D4D-8EE9-75644AE67481}" destId="{C6AA76CB-FFDF-BA45-9257-2FB6B18CF0EB}" srcOrd="0" destOrd="0" presId="urn:microsoft.com/office/officeart/2005/8/layout/orgChart1"/>
    <dgm:cxn modelId="{341EF6B5-F88F-E44A-8DD3-91D1F085CD8E}" type="presOf" srcId="{21149267-8DAA-2149-AD28-A0B7FF7B78F9}" destId="{75C8EB44-BDE0-F64D-B576-16DDDA6C29FF}" srcOrd="1" destOrd="0" presId="urn:microsoft.com/office/officeart/2005/8/layout/orgChart1"/>
    <dgm:cxn modelId="{E8BEB89C-20CB-7E4B-9E3B-492BAF9B4117}" type="presOf" srcId="{EA5706E6-49E1-3448-94E5-BDB12A9DD10B}" destId="{439138E7-77D6-D94D-9242-BF4E06DC424B}" srcOrd="0" destOrd="0" presId="urn:microsoft.com/office/officeart/2005/8/layout/orgChart1"/>
    <dgm:cxn modelId="{885C0B70-6BE1-944F-B198-2AD92BC5584D}" type="presOf" srcId="{21149267-8DAA-2149-AD28-A0B7FF7B78F9}" destId="{2C07DDD4-C25C-5A4C-87B3-968066E70FF4}" srcOrd="0" destOrd="0" presId="urn:microsoft.com/office/officeart/2005/8/layout/orgChart1"/>
    <dgm:cxn modelId="{03103AE2-764E-B04C-B32B-22B0C98061D2}" srcId="{196E45E5-A061-CE4B-BF8F-A2E06C4EEB41}" destId="{58363F47-2779-4C41-9721-F29D2B1D4EA0}" srcOrd="0" destOrd="0" parTransId="{F08685F5-2445-C642-9249-534CF52361E3}" sibTransId="{1B28C2E4-6B6E-7349-B50F-4F629BA21E67}"/>
    <dgm:cxn modelId="{27620259-41E7-7F4C-8558-F4C1FC62A959}" srcId="{4BCB19CC-106C-7D4D-8EE9-75644AE67481}" destId="{B931DDEF-07F1-734C-ACE1-573FB46C6C5E}" srcOrd="0" destOrd="0" parTransId="{F166C7B0-5704-D647-8211-E2219EC5FB56}" sibTransId="{B27DD402-4BE4-CC42-9B1E-67268B4D1DBA}"/>
    <dgm:cxn modelId="{6DF3F126-EA24-8845-97EC-B0085F6B680E}" type="presOf" srcId="{B931DDEF-07F1-734C-ACE1-573FB46C6C5E}" destId="{863C7877-12F4-F44F-B963-80A533F5A8C4}" srcOrd="1" destOrd="0" presId="urn:microsoft.com/office/officeart/2005/8/layout/orgChart1"/>
    <dgm:cxn modelId="{65DAB9DD-7248-FF44-86A2-C12A24ABFA60}" type="presOf" srcId="{EA5706E6-49E1-3448-94E5-BDB12A9DD10B}" destId="{E0D129F8-8E57-004E-85C1-2079881C3FE9}" srcOrd="1" destOrd="0" presId="urn:microsoft.com/office/officeart/2005/8/layout/orgChart1"/>
    <dgm:cxn modelId="{C2585393-9908-CE4D-8D23-F4FFFF635750}" type="presOf" srcId="{58363F47-2779-4C41-9721-F29D2B1D4EA0}" destId="{A6FEE526-D21F-FC4E-8953-30CA61A5E776}" srcOrd="0" destOrd="0" presId="urn:microsoft.com/office/officeart/2005/8/layout/orgChart1"/>
    <dgm:cxn modelId="{DAFBC36E-3FAD-AA43-A008-B5E4E89AC368}" type="presOf" srcId="{196E45E5-A061-CE4B-BF8F-A2E06C4EEB41}" destId="{BF5563A6-E56D-E448-BBD4-917223295886}" srcOrd="0" destOrd="0" presId="urn:microsoft.com/office/officeart/2005/8/layout/orgChart1"/>
    <dgm:cxn modelId="{B2668B8F-97DD-E141-8EC5-4B0B113467A7}" type="presOf" srcId="{E19EA464-B845-8F43-877B-09A9135B0751}" destId="{8F364C80-AA93-5140-8904-C3C78BD5F90B}" srcOrd="0" destOrd="0" presId="urn:microsoft.com/office/officeart/2005/8/layout/orgChart1"/>
    <dgm:cxn modelId="{DAAEA4E6-2ED8-6845-A1FD-615042D5C8FF}" type="presOf" srcId="{48853478-DE5A-3B48-9234-146279E8EF9B}" destId="{3EE5A33B-B4D3-1C45-9307-ED7C59853BFE}" srcOrd="0" destOrd="0" presId="urn:microsoft.com/office/officeart/2005/8/layout/orgChart1"/>
    <dgm:cxn modelId="{0ABE335D-251F-C442-8D21-399883FA1927}" type="presOf" srcId="{4A42E0CA-F273-6646-B6C3-B5B808497DC3}" destId="{C5C2EEA5-D89F-8E4F-844C-1F30A635C080}" srcOrd="0" destOrd="0" presId="urn:microsoft.com/office/officeart/2005/8/layout/orgChart1"/>
    <dgm:cxn modelId="{DA1EE5BD-AD81-5D4A-A29F-FCB5A691FEA0}" type="presOf" srcId="{4BCB19CC-106C-7D4D-8EE9-75644AE67481}" destId="{B2C6C6D9-82DB-7649-830F-3B7A0867A181}" srcOrd="1" destOrd="0" presId="urn:microsoft.com/office/officeart/2005/8/layout/orgChart1"/>
    <dgm:cxn modelId="{D9E21C97-DEE6-3B45-AD74-1B7FD5D61314}" type="presOf" srcId="{B931DDEF-07F1-734C-ACE1-573FB46C6C5E}" destId="{35DE7B65-0254-E74D-B390-DEE363278283}" srcOrd="0" destOrd="0" presId="urn:microsoft.com/office/officeart/2005/8/layout/orgChart1"/>
    <dgm:cxn modelId="{BE051C02-EE80-5846-B4B6-73410BCBBE90}" srcId="{EA5706E6-49E1-3448-94E5-BDB12A9DD10B}" destId="{21149267-8DAA-2149-AD28-A0B7FF7B78F9}" srcOrd="0" destOrd="0" parTransId="{111888EF-BD59-3648-A85F-65C0912066EC}" sibTransId="{4F921646-AF99-2847-9F6C-237339C16707}"/>
    <dgm:cxn modelId="{F887EC13-6AEE-514B-AB9A-9784A0754F2B}" type="presOf" srcId="{48853478-DE5A-3B48-9234-146279E8EF9B}" destId="{DA8A7AA9-D0DB-E348-BD2B-EFB48A642230}" srcOrd="1" destOrd="0" presId="urn:microsoft.com/office/officeart/2005/8/layout/orgChart1"/>
    <dgm:cxn modelId="{96727ED3-8D85-DC4B-A194-126C385E6457}" type="presParOf" srcId="{BF5563A6-E56D-E448-BBD4-917223295886}" destId="{CBF85740-914C-E64C-82D6-DA6AD2BA6780}" srcOrd="0" destOrd="0" presId="urn:microsoft.com/office/officeart/2005/8/layout/orgChart1"/>
    <dgm:cxn modelId="{FF12BF05-825F-3045-B4DF-7ECBE4F7CA55}" type="presParOf" srcId="{CBF85740-914C-E64C-82D6-DA6AD2BA6780}" destId="{FA07FAFF-447B-1E40-AB87-3592D4994785}" srcOrd="0" destOrd="0" presId="urn:microsoft.com/office/officeart/2005/8/layout/orgChart1"/>
    <dgm:cxn modelId="{177A1A3B-C29D-974A-B0BF-408608EBD033}" type="presParOf" srcId="{FA07FAFF-447B-1E40-AB87-3592D4994785}" destId="{A6FEE526-D21F-FC4E-8953-30CA61A5E776}" srcOrd="0" destOrd="0" presId="urn:microsoft.com/office/officeart/2005/8/layout/orgChart1"/>
    <dgm:cxn modelId="{934FD848-9448-C843-B961-ED047C6CC380}" type="presParOf" srcId="{FA07FAFF-447B-1E40-AB87-3592D4994785}" destId="{4E5F630C-E069-B843-B352-132A33D5CA80}" srcOrd="1" destOrd="0" presId="urn:microsoft.com/office/officeart/2005/8/layout/orgChart1"/>
    <dgm:cxn modelId="{CFAF0C5B-B1A1-9740-B6D9-EA475F0D98E4}" type="presParOf" srcId="{CBF85740-914C-E64C-82D6-DA6AD2BA6780}" destId="{A9F67AAA-AAA7-924B-A778-BEFFFD0882E9}" srcOrd="1" destOrd="0" presId="urn:microsoft.com/office/officeart/2005/8/layout/orgChart1"/>
    <dgm:cxn modelId="{D7ABDAB7-3D31-FB4D-91BB-9834AB0ACF68}" type="presParOf" srcId="{A9F67AAA-AAA7-924B-A778-BEFFFD0882E9}" destId="{C5C2EEA5-D89F-8E4F-844C-1F30A635C080}" srcOrd="0" destOrd="0" presId="urn:microsoft.com/office/officeart/2005/8/layout/orgChart1"/>
    <dgm:cxn modelId="{164E5E62-D607-B84A-B983-50D298857F0C}" type="presParOf" srcId="{A9F67AAA-AAA7-924B-A778-BEFFFD0882E9}" destId="{B6CF532A-B760-4844-9345-2D1141D9E81C}" srcOrd="1" destOrd="0" presId="urn:microsoft.com/office/officeart/2005/8/layout/orgChart1"/>
    <dgm:cxn modelId="{A18520B0-0285-8C42-8BC1-E1D0989FBF89}" type="presParOf" srcId="{B6CF532A-B760-4844-9345-2D1141D9E81C}" destId="{DBCB2706-3B6D-1143-97EF-69C877A1D9C7}" srcOrd="0" destOrd="0" presId="urn:microsoft.com/office/officeart/2005/8/layout/orgChart1"/>
    <dgm:cxn modelId="{ADFA7D8E-EF0F-5847-AB97-24C3C92914FA}" type="presParOf" srcId="{DBCB2706-3B6D-1143-97EF-69C877A1D9C7}" destId="{439138E7-77D6-D94D-9242-BF4E06DC424B}" srcOrd="0" destOrd="0" presId="urn:microsoft.com/office/officeart/2005/8/layout/orgChart1"/>
    <dgm:cxn modelId="{E05C849E-F06C-6E4F-A5C8-6780D190CEC3}" type="presParOf" srcId="{DBCB2706-3B6D-1143-97EF-69C877A1D9C7}" destId="{E0D129F8-8E57-004E-85C1-2079881C3FE9}" srcOrd="1" destOrd="0" presId="urn:microsoft.com/office/officeart/2005/8/layout/orgChart1"/>
    <dgm:cxn modelId="{C702D7D3-06B4-8448-9827-2A1612F5AE0E}" type="presParOf" srcId="{B6CF532A-B760-4844-9345-2D1141D9E81C}" destId="{DBA09070-0B96-EE4C-AE1D-87BE023D4AFC}" srcOrd="1" destOrd="0" presId="urn:microsoft.com/office/officeart/2005/8/layout/orgChart1"/>
    <dgm:cxn modelId="{8A3B2221-B48F-9B49-9D99-BB4BFDDFF2AD}" type="presParOf" srcId="{DBA09070-0B96-EE4C-AE1D-87BE023D4AFC}" destId="{230CD806-D91C-144E-97E5-035F5600C6A6}" srcOrd="0" destOrd="0" presId="urn:microsoft.com/office/officeart/2005/8/layout/orgChart1"/>
    <dgm:cxn modelId="{40FD5CB2-C7A9-7445-BB16-89E8CE6A01BC}" type="presParOf" srcId="{DBA09070-0B96-EE4C-AE1D-87BE023D4AFC}" destId="{42E691AB-B03C-B143-9517-A31EFEA228B9}" srcOrd="1" destOrd="0" presId="urn:microsoft.com/office/officeart/2005/8/layout/orgChart1"/>
    <dgm:cxn modelId="{EA89C336-3568-5B42-9D49-5F9CB12E66D7}" type="presParOf" srcId="{42E691AB-B03C-B143-9517-A31EFEA228B9}" destId="{E5FCE4E3-FC8C-4740-A2B4-3FF7761E2D6D}" srcOrd="0" destOrd="0" presId="urn:microsoft.com/office/officeart/2005/8/layout/orgChart1"/>
    <dgm:cxn modelId="{35F112B1-1E09-3B4B-A80D-C3C0EB143145}" type="presParOf" srcId="{E5FCE4E3-FC8C-4740-A2B4-3FF7761E2D6D}" destId="{2C07DDD4-C25C-5A4C-87B3-968066E70FF4}" srcOrd="0" destOrd="0" presId="urn:microsoft.com/office/officeart/2005/8/layout/orgChart1"/>
    <dgm:cxn modelId="{9D789214-41F9-9445-9DAF-702A8BDD36AB}" type="presParOf" srcId="{E5FCE4E3-FC8C-4740-A2B4-3FF7761E2D6D}" destId="{75C8EB44-BDE0-F64D-B576-16DDDA6C29FF}" srcOrd="1" destOrd="0" presId="urn:microsoft.com/office/officeart/2005/8/layout/orgChart1"/>
    <dgm:cxn modelId="{EE025873-D496-DE4D-A9EE-66586E438CB5}" type="presParOf" srcId="{42E691AB-B03C-B143-9517-A31EFEA228B9}" destId="{F9DAE09B-9347-104D-B330-3B78C867DD27}" srcOrd="1" destOrd="0" presId="urn:microsoft.com/office/officeart/2005/8/layout/orgChart1"/>
    <dgm:cxn modelId="{B56E2A4F-D47C-024C-9FC2-7D4187302779}" type="presParOf" srcId="{42E691AB-B03C-B143-9517-A31EFEA228B9}" destId="{ED3390FD-5FCC-9440-BF03-A26B9AF21261}" srcOrd="2" destOrd="0" presId="urn:microsoft.com/office/officeart/2005/8/layout/orgChart1"/>
    <dgm:cxn modelId="{DA9B7ED6-9A6D-EF4A-877E-3344C2E88796}" type="presParOf" srcId="{DBA09070-0B96-EE4C-AE1D-87BE023D4AFC}" destId="{89393A58-404E-5F42-ABAE-1CB60D5B19CB}" srcOrd="2" destOrd="0" presId="urn:microsoft.com/office/officeart/2005/8/layout/orgChart1"/>
    <dgm:cxn modelId="{7B66D414-0194-FC40-AD55-4665D8412D44}" type="presParOf" srcId="{DBA09070-0B96-EE4C-AE1D-87BE023D4AFC}" destId="{E4559D43-9821-9746-B0E4-3365E7111829}" srcOrd="3" destOrd="0" presId="urn:microsoft.com/office/officeart/2005/8/layout/orgChart1"/>
    <dgm:cxn modelId="{28E2B8F7-0AF8-7B40-B21C-FE79D1029A75}" type="presParOf" srcId="{E4559D43-9821-9746-B0E4-3365E7111829}" destId="{8D121D3B-B14B-E94F-9EA4-DD0388CFBBA1}" srcOrd="0" destOrd="0" presId="urn:microsoft.com/office/officeart/2005/8/layout/orgChart1"/>
    <dgm:cxn modelId="{0D12E0EF-C145-B54B-A2FD-D7F9EF7CB1F8}" type="presParOf" srcId="{8D121D3B-B14B-E94F-9EA4-DD0388CFBBA1}" destId="{3EE5A33B-B4D3-1C45-9307-ED7C59853BFE}" srcOrd="0" destOrd="0" presId="urn:microsoft.com/office/officeart/2005/8/layout/orgChart1"/>
    <dgm:cxn modelId="{91948A09-2A7E-0F4D-8227-CBE4546D702F}" type="presParOf" srcId="{8D121D3B-B14B-E94F-9EA4-DD0388CFBBA1}" destId="{DA8A7AA9-D0DB-E348-BD2B-EFB48A642230}" srcOrd="1" destOrd="0" presId="urn:microsoft.com/office/officeart/2005/8/layout/orgChart1"/>
    <dgm:cxn modelId="{DD8548B5-0137-FF45-8915-15A4907E834B}" type="presParOf" srcId="{E4559D43-9821-9746-B0E4-3365E7111829}" destId="{326F1C68-3E4E-AC49-B98F-1DAD3B27FA57}" srcOrd="1" destOrd="0" presId="urn:microsoft.com/office/officeart/2005/8/layout/orgChart1"/>
    <dgm:cxn modelId="{F64D60D1-49EB-F446-80E1-EE754B0CA0F1}" type="presParOf" srcId="{E4559D43-9821-9746-B0E4-3365E7111829}" destId="{94FA95A4-9E03-354C-94F2-29C2E72E9A68}" srcOrd="2" destOrd="0" presId="urn:microsoft.com/office/officeart/2005/8/layout/orgChart1"/>
    <dgm:cxn modelId="{7A1B774C-B564-CE4B-A5C1-2E35FA5AFF73}" type="presParOf" srcId="{B6CF532A-B760-4844-9345-2D1141D9E81C}" destId="{DD09E256-DAD0-0045-9D5A-952D0D79404A}" srcOrd="2" destOrd="0" presId="urn:microsoft.com/office/officeart/2005/8/layout/orgChart1"/>
    <dgm:cxn modelId="{56467EE2-A6C7-4641-ACE6-1C179118BBBF}" type="presParOf" srcId="{A9F67AAA-AAA7-924B-A778-BEFFFD0882E9}" destId="{8F364C80-AA93-5140-8904-C3C78BD5F90B}" srcOrd="2" destOrd="0" presId="urn:microsoft.com/office/officeart/2005/8/layout/orgChart1"/>
    <dgm:cxn modelId="{B3AFEFA2-020D-644E-B601-304194BF2105}" type="presParOf" srcId="{A9F67AAA-AAA7-924B-A778-BEFFFD0882E9}" destId="{D359FA95-409A-3344-85FD-A5654A53CC6A}" srcOrd="3" destOrd="0" presId="urn:microsoft.com/office/officeart/2005/8/layout/orgChart1"/>
    <dgm:cxn modelId="{9E8E627A-15B9-9647-BA5F-7C515C612A96}" type="presParOf" srcId="{D359FA95-409A-3344-85FD-A5654A53CC6A}" destId="{D8E82BDE-BE3F-194C-8DE1-59D3DE2450A6}" srcOrd="0" destOrd="0" presId="urn:microsoft.com/office/officeart/2005/8/layout/orgChart1"/>
    <dgm:cxn modelId="{0620C669-4B1A-C74C-99A4-C03D0860DED6}" type="presParOf" srcId="{D8E82BDE-BE3F-194C-8DE1-59D3DE2450A6}" destId="{C6AA76CB-FFDF-BA45-9257-2FB6B18CF0EB}" srcOrd="0" destOrd="0" presId="urn:microsoft.com/office/officeart/2005/8/layout/orgChart1"/>
    <dgm:cxn modelId="{99607984-0B21-2A45-82B4-D12FBE702C09}" type="presParOf" srcId="{D8E82BDE-BE3F-194C-8DE1-59D3DE2450A6}" destId="{B2C6C6D9-82DB-7649-830F-3B7A0867A181}" srcOrd="1" destOrd="0" presId="urn:microsoft.com/office/officeart/2005/8/layout/orgChart1"/>
    <dgm:cxn modelId="{6184CB61-E558-1544-9E3B-77975E85D078}" type="presParOf" srcId="{D359FA95-409A-3344-85FD-A5654A53CC6A}" destId="{D48CD5ED-B54C-8D4B-BB6C-78DDBE042E4A}" srcOrd="1" destOrd="0" presId="urn:microsoft.com/office/officeart/2005/8/layout/orgChart1"/>
    <dgm:cxn modelId="{05AC712F-9FA4-2644-992A-44F9E079934A}" type="presParOf" srcId="{D48CD5ED-B54C-8D4B-BB6C-78DDBE042E4A}" destId="{E54A189C-3109-B545-BA96-9D97ED818265}" srcOrd="0" destOrd="0" presId="urn:microsoft.com/office/officeart/2005/8/layout/orgChart1"/>
    <dgm:cxn modelId="{4445E38F-D4EE-ED43-BB79-E1F54F2BE24E}" type="presParOf" srcId="{D48CD5ED-B54C-8D4B-BB6C-78DDBE042E4A}" destId="{BE472077-9AB4-E64C-AD24-492DFE59FEED}" srcOrd="1" destOrd="0" presId="urn:microsoft.com/office/officeart/2005/8/layout/orgChart1"/>
    <dgm:cxn modelId="{EEC623A3-7519-4D47-A6E7-CEC2A0444EE7}" type="presParOf" srcId="{BE472077-9AB4-E64C-AD24-492DFE59FEED}" destId="{C8FAF4A5-9D5C-C341-B41B-E2A91C454B02}" srcOrd="0" destOrd="0" presId="urn:microsoft.com/office/officeart/2005/8/layout/orgChart1"/>
    <dgm:cxn modelId="{92F257A9-45B8-CA4D-AF05-0DB94AFD5025}" type="presParOf" srcId="{C8FAF4A5-9D5C-C341-B41B-E2A91C454B02}" destId="{35DE7B65-0254-E74D-B390-DEE363278283}" srcOrd="0" destOrd="0" presId="urn:microsoft.com/office/officeart/2005/8/layout/orgChart1"/>
    <dgm:cxn modelId="{84D7703A-7057-F644-9FFE-8BBCE0212A0E}" type="presParOf" srcId="{C8FAF4A5-9D5C-C341-B41B-E2A91C454B02}" destId="{863C7877-12F4-F44F-B963-80A533F5A8C4}" srcOrd="1" destOrd="0" presId="urn:microsoft.com/office/officeart/2005/8/layout/orgChart1"/>
    <dgm:cxn modelId="{2C4EB9E2-B83C-C348-B9C6-DD6F14D97EF0}" type="presParOf" srcId="{BE472077-9AB4-E64C-AD24-492DFE59FEED}" destId="{D8D740F3-5C3D-B242-BE89-DC7DC5A4A7CD}" srcOrd="1" destOrd="0" presId="urn:microsoft.com/office/officeart/2005/8/layout/orgChart1"/>
    <dgm:cxn modelId="{1015F9D4-DEC4-A24D-A22D-B617E88BDFD8}" type="presParOf" srcId="{BE472077-9AB4-E64C-AD24-492DFE59FEED}" destId="{CFE74958-2C28-C442-9459-1D992AB6A132}" srcOrd="2" destOrd="0" presId="urn:microsoft.com/office/officeart/2005/8/layout/orgChart1"/>
    <dgm:cxn modelId="{D09045CB-E935-7E41-B459-8C37BCDA9F0A}" type="presParOf" srcId="{D359FA95-409A-3344-85FD-A5654A53CC6A}" destId="{D9223F70-3378-F547-8C60-647FB5AC346B}" srcOrd="2" destOrd="0" presId="urn:microsoft.com/office/officeart/2005/8/layout/orgChart1"/>
    <dgm:cxn modelId="{A80F3837-F698-4743-99FD-C2001DD0319F}" type="presParOf" srcId="{CBF85740-914C-E64C-82D6-DA6AD2BA6780}" destId="{64AC21F5-F1E2-FE4E-B2AD-A9D279AB168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8D64F-1B09-E742-BDCD-1ED889E92C39}">
      <dsp:nvSpPr>
        <dsp:cNvPr id="0" name=""/>
        <dsp:cNvSpPr/>
      </dsp:nvSpPr>
      <dsp:spPr>
        <a:xfrm>
          <a:off x="3993434" y="685933"/>
          <a:ext cx="3333703" cy="402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868"/>
              </a:lnTo>
              <a:lnTo>
                <a:pt x="3333703" y="258868"/>
              </a:lnTo>
              <a:lnTo>
                <a:pt x="3333703" y="4029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32975-F19F-7A44-B20C-D6F192F07264}">
      <dsp:nvSpPr>
        <dsp:cNvPr id="0" name=""/>
        <dsp:cNvSpPr/>
      </dsp:nvSpPr>
      <dsp:spPr>
        <a:xfrm>
          <a:off x="3993434" y="685933"/>
          <a:ext cx="1712336" cy="402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868"/>
              </a:lnTo>
              <a:lnTo>
                <a:pt x="1712336" y="258868"/>
              </a:lnTo>
              <a:lnTo>
                <a:pt x="1712336" y="4029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CF35B-F7A7-1A46-AEBE-2C46C28588B9}">
      <dsp:nvSpPr>
        <dsp:cNvPr id="0" name=""/>
        <dsp:cNvSpPr/>
      </dsp:nvSpPr>
      <dsp:spPr>
        <a:xfrm>
          <a:off x="3947714" y="685933"/>
          <a:ext cx="91440" cy="4160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1963"/>
              </a:lnTo>
              <a:lnTo>
                <a:pt x="45733" y="271963"/>
              </a:lnTo>
              <a:lnTo>
                <a:pt x="45733" y="4160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ED9C1-7380-3043-910D-0437F9DF66FD}">
      <dsp:nvSpPr>
        <dsp:cNvPr id="0" name=""/>
        <dsp:cNvSpPr/>
      </dsp:nvSpPr>
      <dsp:spPr>
        <a:xfrm>
          <a:off x="2320387" y="685933"/>
          <a:ext cx="1673046" cy="402914"/>
        </a:xfrm>
        <a:custGeom>
          <a:avLst/>
          <a:gdLst/>
          <a:ahLst/>
          <a:cxnLst/>
          <a:rect l="0" t="0" r="0" b="0"/>
          <a:pathLst>
            <a:path>
              <a:moveTo>
                <a:pt x="1673046" y="0"/>
              </a:moveTo>
              <a:lnTo>
                <a:pt x="1673046" y="258868"/>
              </a:lnTo>
              <a:lnTo>
                <a:pt x="0" y="258868"/>
              </a:lnTo>
              <a:lnTo>
                <a:pt x="0" y="4029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C00B3-3A1D-F544-8C4F-7C04A3FFD457}">
      <dsp:nvSpPr>
        <dsp:cNvPr id="0" name=""/>
        <dsp:cNvSpPr/>
      </dsp:nvSpPr>
      <dsp:spPr>
        <a:xfrm>
          <a:off x="685933" y="685933"/>
          <a:ext cx="3307500" cy="402914"/>
        </a:xfrm>
        <a:custGeom>
          <a:avLst/>
          <a:gdLst/>
          <a:ahLst/>
          <a:cxnLst/>
          <a:rect l="0" t="0" r="0" b="0"/>
          <a:pathLst>
            <a:path>
              <a:moveTo>
                <a:pt x="3307500" y="0"/>
              </a:moveTo>
              <a:lnTo>
                <a:pt x="3307500" y="258868"/>
              </a:lnTo>
              <a:lnTo>
                <a:pt x="0" y="258868"/>
              </a:lnTo>
              <a:lnTo>
                <a:pt x="0" y="4029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59C52F-3486-0342-B78F-B909FA170E5C}">
      <dsp:nvSpPr>
        <dsp:cNvPr id="0" name=""/>
        <dsp:cNvSpPr/>
      </dsp:nvSpPr>
      <dsp:spPr>
        <a:xfrm>
          <a:off x="3307500" y="0"/>
          <a:ext cx="1371866" cy="685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 Governor </a:t>
          </a:r>
          <a:endParaRPr lang="en-US" sz="1600" kern="1200" dirty="0"/>
        </a:p>
      </dsp:txBody>
      <dsp:txXfrm>
        <a:off x="3307500" y="0"/>
        <a:ext cx="1371866" cy="685933"/>
      </dsp:txXfrm>
    </dsp:sp>
    <dsp:sp modelId="{056F8672-6C25-6946-96DA-842206032EDD}">
      <dsp:nvSpPr>
        <dsp:cNvPr id="0" name=""/>
        <dsp:cNvSpPr/>
      </dsp:nvSpPr>
      <dsp:spPr>
        <a:xfrm>
          <a:off x="0" y="1088848"/>
          <a:ext cx="1371866" cy="685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Commissioner </a:t>
          </a:r>
          <a:r>
            <a:rPr lang="en-US" sz="1600" kern="1200" dirty="0" err="1" smtClean="0"/>
            <a:t>Rechtschaffen</a:t>
          </a:r>
          <a:endParaRPr lang="en-US" sz="1600" kern="1200" dirty="0"/>
        </a:p>
      </dsp:txBody>
      <dsp:txXfrm>
        <a:off x="0" y="1088848"/>
        <a:ext cx="1371866" cy="685933"/>
      </dsp:txXfrm>
    </dsp:sp>
    <dsp:sp modelId="{28B6DCF5-4AF0-4145-9CD7-CE8B666C3DAC}">
      <dsp:nvSpPr>
        <dsp:cNvPr id="0" name=""/>
        <dsp:cNvSpPr/>
      </dsp:nvSpPr>
      <dsp:spPr>
        <a:xfrm>
          <a:off x="1634454" y="1088848"/>
          <a:ext cx="1371866" cy="685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Commissioner Guzman</a:t>
          </a:r>
          <a:endParaRPr lang="en-US" sz="1600" kern="1200" dirty="0"/>
        </a:p>
      </dsp:txBody>
      <dsp:txXfrm>
        <a:off x="1634454" y="1088848"/>
        <a:ext cx="1371866" cy="685933"/>
      </dsp:txXfrm>
    </dsp:sp>
    <dsp:sp modelId="{61A3170E-30E7-EC43-9A7C-3027BB976D9B}">
      <dsp:nvSpPr>
        <dsp:cNvPr id="0" name=""/>
        <dsp:cNvSpPr/>
      </dsp:nvSpPr>
      <dsp:spPr>
        <a:xfrm>
          <a:off x="3307514" y="1101942"/>
          <a:ext cx="1371866" cy="685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President/</a:t>
          </a:r>
          <a:r>
            <a:rPr lang="en-US" sz="1600" kern="1200" smtClean="0"/>
            <a:t>Commissioner Picker</a:t>
          </a:r>
          <a:r>
            <a:rPr lang="en-US" sz="1600" kern="1200" dirty="0" smtClean="0"/>
            <a:t>	</a:t>
          </a:r>
          <a:endParaRPr lang="en-US" sz="1600" kern="1200" dirty="0"/>
        </a:p>
      </dsp:txBody>
      <dsp:txXfrm>
        <a:off x="3307514" y="1101942"/>
        <a:ext cx="1371866" cy="685933"/>
      </dsp:txXfrm>
    </dsp:sp>
    <dsp:sp modelId="{B9E9E0CE-710F-2145-8797-5C86A0AC1E98}">
      <dsp:nvSpPr>
        <dsp:cNvPr id="0" name=""/>
        <dsp:cNvSpPr/>
      </dsp:nvSpPr>
      <dsp:spPr>
        <a:xfrm>
          <a:off x="5019837" y="1088848"/>
          <a:ext cx="1371866" cy="685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Commissioner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Randolph </a:t>
          </a:r>
          <a:endParaRPr lang="en-US" sz="1600" kern="1200" dirty="0"/>
        </a:p>
      </dsp:txBody>
      <dsp:txXfrm>
        <a:off x="5019837" y="1088848"/>
        <a:ext cx="1371866" cy="685933"/>
      </dsp:txXfrm>
    </dsp:sp>
    <dsp:sp modelId="{0CD6DCA9-43C8-494C-AA3E-4232963A03A4}">
      <dsp:nvSpPr>
        <dsp:cNvPr id="0" name=""/>
        <dsp:cNvSpPr/>
      </dsp:nvSpPr>
      <dsp:spPr>
        <a:xfrm>
          <a:off x="6641204" y="1088848"/>
          <a:ext cx="1371866" cy="685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Commissioner Peterman</a:t>
          </a:r>
          <a:endParaRPr lang="en-US" sz="1600" kern="1200" dirty="0"/>
        </a:p>
      </dsp:txBody>
      <dsp:txXfrm>
        <a:off x="6641204" y="1088848"/>
        <a:ext cx="1371866" cy="6859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06BD0-DEA2-B641-A793-F01A864F782C}">
      <dsp:nvSpPr>
        <dsp:cNvPr id="0" name=""/>
        <dsp:cNvSpPr/>
      </dsp:nvSpPr>
      <dsp:spPr>
        <a:xfrm>
          <a:off x="0" y="0"/>
          <a:ext cx="1761203" cy="587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Utilities:</a:t>
          </a:r>
          <a:endParaRPr lang="en-US" sz="2500" b="1" kern="1200" dirty="0"/>
        </a:p>
      </dsp:txBody>
      <dsp:txXfrm>
        <a:off x="17220" y="17220"/>
        <a:ext cx="1726763" cy="553495"/>
      </dsp:txXfrm>
    </dsp:sp>
    <dsp:sp modelId="{80AE4F1A-BE32-A242-8290-9DF746C6E999}">
      <dsp:nvSpPr>
        <dsp:cNvPr id="0" name=""/>
        <dsp:cNvSpPr/>
      </dsp:nvSpPr>
      <dsp:spPr>
        <a:xfrm>
          <a:off x="176120" y="587935"/>
          <a:ext cx="461694" cy="346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409"/>
              </a:lnTo>
              <a:lnTo>
                <a:pt x="461694" y="3464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2373E-7D8B-8146-9518-2D6552F3B9B7}">
      <dsp:nvSpPr>
        <dsp:cNvPr id="0" name=""/>
        <dsp:cNvSpPr/>
      </dsp:nvSpPr>
      <dsp:spPr>
        <a:xfrm>
          <a:off x="637814" y="703481"/>
          <a:ext cx="7115868" cy="461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Must give CARE  customers </a:t>
          </a:r>
          <a:r>
            <a:rPr lang="en-US" sz="1800" b="1" u="sng" kern="1200" dirty="0" smtClean="0"/>
            <a:t>3-6 months </a:t>
          </a:r>
          <a:r>
            <a:rPr lang="en-US" sz="1800" kern="1200" dirty="0" smtClean="0"/>
            <a:t>payment plan</a:t>
          </a:r>
          <a:endParaRPr lang="en-US" sz="1800" kern="1200" dirty="0"/>
        </a:p>
      </dsp:txBody>
      <dsp:txXfrm>
        <a:off x="651338" y="717005"/>
        <a:ext cx="7088820" cy="434679"/>
      </dsp:txXfrm>
    </dsp:sp>
    <dsp:sp modelId="{F5027437-4B8C-924D-A9E8-4B178293FCCC}">
      <dsp:nvSpPr>
        <dsp:cNvPr id="0" name=""/>
        <dsp:cNvSpPr/>
      </dsp:nvSpPr>
      <dsp:spPr>
        <a:xfrm>
          <a:off x="176120" y="587935"/>
          <a:ext cx="461694" cy="923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3568"/>
              </a:lnTo>
              <a:lnTo>
                <a:pt x="461694" y="9235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CE99B-4137-914C-B2F1-50A0E8EBD6F9}">
      <dsp:nvSpPr>
        <dsp:cNvPr id="0" name=""/>
        <dsp:cNvSpPr/>
      </dsp:nvSpPr>
      <dsp:spPr>
        <a:xfrm>
          <a:off x="637814" y="1280640"/>
          <a:ext cx="7089679" cy="461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Cannot shut-off a customer’s power for nonpayment on Saturdays, Sundays, or legal holidays.</a:t>
          </a:r>
          <a:endParaRPr lang="en-US" sz="1800" kern="1200" dirty="0"/>
        </a:p>
      </dsp:txBody>
      <dsp:txXfrm>
        <a:off x="651338" y="1294164"/>
        <a:ext cx="7062631" cy="434679"/>
      </dsp:txXfrm>
    </dsp:sp>
    <dsp:sp modelId="{E81E9ED1-DDD3-214C-85D1-CB60EB4876AD}">
      <dsp:nvSpPr>
        <dsp:cNvPr id="0" name=""/>
        <dsp:cNvSpPr/>
      </dsp:nvSpPr>
      <dsp:spPr>
        <a:xfrm>
          <a:off x="176120" y="587935"/>
          <a:ext cx="461694" cy="1500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0727"/>
              </a:lnTo>
              <a:lnTo>
                <a:pt x="461694" y="15007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150C24-9BC1-3444-9C03-04C67377F0AF}">
      <dsp:nvSpPr>
        <dsp:cNvPr id="0" name=""/>
        <dsp:cNvSpPr/>
      </dsp:nvSpPr>
      <dsp:spPr>
        <a:xfrm>
          <a:off x="637814" y="1857800"/>
          <a:ext cx="7115868" cy="461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Cannot disconnect </a:t>
          </a:r>
          <a:r>
            <a:rPr lang="en-US" sz="1800" b="1" u="sng" kern="1200" dirty="0" smtClean="0"/>
            <a:t>medical baseline </a:t>
          </a:r>
          <a:r>
            <a:rPr lang="en-US" sz="1800" kern="1200" dirty="0" smtClean="0"/>
            <a:t>or </a:t>
          </a:r>
          <a:r>
            <a:rPr lang="en-US" sz="1800" b="1" u="sng" kern="1200" dirty="0" smtClean="0"/>
            <a:t>life support </a:t>
          </a:r>
          <a:r>
            <a:rPr lang="en-US" sz="1800" kern="1200" dirty="0" smtClean="0"/>
            <a:t>customers without an </a:t>
          </a:r>
          <a:r>
            <a:rPr lang="en-US" sz="1800" b="1" i="1" kern="1200" dirty="0" smtClean="0"/>
            <a:t>in-person </a:t>
          </a:r>
          <a:r>
            <a:rPr lang="en-US" sz="1800" kern="1200" dirty="0" smtClean="0"/>
            <a:t>visit from a </a:t>
          </a:r>
          <a:r>
            <a:rPr lang="en-US" sz="1800" b="1" i="1" kern="1200" dirty="0" smtClean="0"/>
            <a:t>utility representative</a:t>
          </a:r>
          <a:r>
            <a:rPr lang="en-US" sz="1800" kern="1200" dirty="0" smtClean="0"/>
            <a:t>. </a:t>
          </a:r>
          <a:endParaRPr lang="en-US" sz="1800" kern="1200" dirty="0"/>
        </a:p>
      </dsp:txBody>
      <dsp:txXfrm>
        <a:off x="651338" y="1871324"/>
        <a:ext cx="7088820" cy="434679"/>
      </dsp:txXfrm>
    </dsp:sp>
    <dsp:sp modelId="{57D6A7B3-C0A9-3E40-AB70-6E003DE1284B}">
      <dsp:nvSpPr>
        <dsp:cNvPr id="0" name=""/>
        <dsp:cNvSpPr/>
      </dsp:nvSpPr>
      <dsp:spPr>
        <a:xfrm>
          <a:off x="176120" y="587935"/>
          <a:ext cx="461694" cy="2077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7887"/>
              </a:lnTo>
              <a:lnTo>
                <a:pt x="461694" y="20778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7BE76A-A406-4F47-B412-C565D10A8EA9}">
      <dsp:nvSpPr>
        <dsp:cNvPr id="0" name=""/>
        <dsp:cNvSpPr/>
      </dsp:nvSpPr>
      <dsp:spPr>
        <a:xfrm>
          <a:off x="637814" y="2434959"/>
          <a:ext cx="7109891" cy="461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Must </a:t>
          </a:r>
          <a:r>
            <a:rPr lang="en-US" sz="1800" b="1" u="sng" kern="1200" dirty="0" smtClean="0"/>
            <a:t>notify</a:t>
          </a:r>
          <a:r>
            <a:rPr lang="en-US" sz="1800" kern="1200" dirty="0" smtClean="0"/>
            <a:t> customers before power is shut-off.</a:t>
          </a:r>
          <a:endParaRPr lang="en-US" sz="1800" kern="1200" dirty="0"/>
        </a:p>
      </dsp:txBody>
      <dsp:txXfrm>
        <a:off x="651338" y="2448483"/>
        <a:ext cx="7082843" cy="434679"/>
      </dsp:txXfrm>
    </dsp:sp>
    <dsp:sp modelId="{5FF4B801-0B1A-694A-B203-A9612E45B9B0}">
      <dsp:nvSpPr>
        <dsp:cNvPr id="0" name=""/>
        <dsp:cNvSpPr/>
      </dsp:nvSpPr>
      <dsp:spPr>
        <a:xfrm>
          <a:off x="176120" y="587935"/>
          <a:ext cx="461694" cy="2655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5046"/>
              </a:lnTo>
              <a:lnTo>
                <a:pt x="461694" y="26550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141ED2-42A6-C240-BA03-C5288FBF35F4}">
      <dsp:nvSpPr>
        <dsp:cNvPr id="0" name=""/>
        <dsp:cNvSpPr/>
      </dsp:nvSpPr>
      <dsp:spPr>
        <a:xfrm>
          <a:off x="637814" y="3012118"/>
          <a:ext cx="7066585" cy="461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Must give customer an </a:t>
          </a:r>
          <a:r>
            <a:rPr lang="en-US" sz="1800" b="1" u="sng" kern="1200" dirty="0" smtClean="0"/>
            <a:t>explanation</a:t>
          </a:r>
          <a:r>
            <a:rPr lang="en-US" sz="1800" kern="1200" dirty="0" smtClean="0"/>
            <a:t> for the shut-off and their options to prevent termination.</a:t>
          </a:r>
          <a:endParaRPr lang="en-US" sz="1800" kern="1200" dirty="0"/>
        </a:p>
      </dsp:txBody>
      <dsp:txXfrm>
        <a:off x="651338" y="3025642"/>
        <a:ext cx="7039537" cy="434679"/>
      </dsp:txXfrm>
    </dsp:sp>
    <dsp:sp modelId="{7547DC16-D76B-8747-8F19-C3A01D1EB9EF}">
      <dsp:nvSpPr>
        <dsp:cNvPr id="0" name=""/>
        <dsp:cNvSpPr/>
      </dsp:nvSpPr>
      <dsp:spPr>
        <a:xfrm>
          <a:off x="176120" y="587935"/>
          <a:ext cx="461694" cy="3232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2205"/>
              </a:lnTo>
              <a:lnTo>
                <a:pt x="461694" y="32322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E9773-2B3D-6840-B725-BF5D85C32CCC}">
      <dsp:nvSpPr>
        <dsp:cNvPr id="0" name=""/>
        <dsp:cNvSpPr/>
      </dsp:nvSpPr>
      <dsp:spPr>
        <a:xfrm>
          <a:off x="637814" y="3589277"/>
          <a:ext cx="7060712" cy="461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Can offer customers </a:t>
          </a:r>
          <a:r>
            <a:rPr lang="en-US" sz="1800" b="1" u="sng" kern="1200" dirty="0" smtClean="0"/>
            <a:t>payment plans</a:t>
          </a:r>
          <a:r>
            <a:rPr lang="en-US" sz="1800" kern="1200" dirty="0" smtClean="0"/>
            <a:t>. </a:t>
          </a:r>
          <a:endParaRPr lang="en-US" sz="1800" kern="1200" dirty="0"/>
        </a:p>
      </dsp:txBody>
      <dsp:txXfrm>
        <a:off x="651338" y="3602801"/>
        <a:ext cx="7033664" cy="43467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ED980-F7CB-F644-8E7B-462F2FB9ACD7}">
      <dsp:nvSpPr>
        <dsp:cNvPr id="0" name=""/>
        <dsp:cNvSpPr/>
      </dsp:nvSpPr>
      <dsp:spPr>
        <a:xfrm>
          <a:off x="918495" y="458"/>
          <a:ext cx="3230099" cy="874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Keep In Mind:</a:t>
          </a:r>
          <a:endParaRPr lang="en-US" sz="2500" kern="1200" dirty="0"/>
        </a:p>
      </dsp:txBody>
      <dsp:txXfrm>
        <a:off x="944121" y="26084"/>
        <a:ext cx="3178847" cy="823697"/>
      </dsp:txXfrm>
    </dsp:sp>
    <dsp:sp modelId="{26ADA5BE-B8CC-0243-B20E-8F7807E0CE3F}">
      <dsp:nvSpPr>
        <dsp:cNvPr id="0" name=""/>
        <dsp:cNvSpPr/>
      </dsp:nvSpPr>
      <dsp:spPr>
        <a:xfrm rot="5400000">
          <a:off x="2406287" y="1002665"/>
          <a:ext cx="254514" cy="2545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871E34-D315-774E-97C4-B5CDF7E60B3F}">
      <dsp:nvSpPr>
        <dsp:cNvPr id="0" name=""/>
        <dsp:cNvSpPr/>
      </dsp:nvSpPr>
      <dsp:spPr>
        <a:xfrm>
          <a:off x="1060877" y="1384438"/>
          <a:ext cx="2945334" cy="5783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Payments should be affordable.</a:t>
          </a:r>
          <a:endParaRPr lang="en-US" sz="1800" kern="1200" dirty="0"/>
        </a:p>
      </dsp:txBody>
      <dsp:txXfrm>
        <a:off x="1077817" y="1401378"/>
        <a:ext cx="2911454" cy="544508"/>
      </dsp:txXfrm>
    </dsp:sp>
    <dsp:sp modelId="{146E07E4-FCCE-684D-8798-3FCA594942D5}">
      <dsp:nvSpPr>
        <dsp:cNvPr id="0" name=""/>
        <dsp:cNvSpPr/>
      </dsp:nvSpPr>
      <dsp:spPr>
        <a:xfrm rot="5400000">
          <a:off x="2406287" y="2090084"/>
          <a:ext cx="254514" cy="2545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372DE9-10C8-AC4C-8F88-96CA155885EC}">
      <dsp:nvSpPr>
        <dsp:cNvPr id="0" name=""/>
        <dsp:cNvSpPr/>
      </dsp:nvSpPr>
      <dsp:spPr>
        <a:xfrm>
          <a:off x="1030365" y="2471856"/>
          <a:ext cx="3006359" cy="59184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Payment plan does not include the monthly service charge. </a:t>
          </a:r>
          <a:endParaRPr lang="en-US" sz="1800" kern="1200" dirty="0"/>
        </a:p>
      </dsp:txBody>
      <dsp:txXfrm>
        <a:off x="1047699" y="2489190"/>
        <a:ext cx="2971691" cy="557173"/>
      </dsp:txXfrm>
    </dsp:sp>
    <dsp:sp modelId="{2C176C88-C17B-8D47-B4FE-862BCA5F4707}">
      <dsp:nvSpPr>
        <dsp:cNvPr id="0" name=""/>
        <dsp:cNvSpPr/>
      </dsp:nvSpPr>
      <dsp:spPr>
        <a:xfrm rot="5400000">
          <a:off x="2406287" y="3190956"/>
          <a:ext cx="254514" cy="2545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001031-2CEB-4942-9709-0B0AE196CFF4}">
      <dsp:nvSpPr>
        <dsp:cNvPr id="0" name=""/>
        <dsp:cNvSpPr/>
      </dsp:nvSpPr>
      <dsp:spPr>
        <a:xfrm>
          <a:off x="994093" y="3572728"/>
          <a:ext cx="3078903" cy="85259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Utility company may refuse to speak with an advocate if the client is not present. </a:t>
          </a:r>
          <a:endParaRPr lang="en-US" sz="1800" kern="1200" dirty="0"/>
        </a:p>
      </dsp:txBody>
      <dsp:txXfrm>
        <a:off x="1019065" y="3597700"/>
        <a:ext cx="3028959" cy="80265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8F165-C6B3-8D4B-A71D-EB0127C7D3C4}">
      <dsp:nvSpPr>
        <dsp:cNvPr id="0" name=""/>
        <dsp:cNvSpPr/>
      </dsp:nvSpPr>
      <dsp:spPr>
        <a:xfrm>
          <a:off x="1989" y="111095"/>
          <a:ext cx="3327956" cy="1173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Submitting a complaint to the CPUC directly: </a:t>
          </a:r>
          <a:endParaRPr lang="en-US" sz="2000" kern="1200" dirty="0"/>
        </a:p>
      </dsp:txBody>
      <dsp:txXfrm>
        <a:off x="36373" y="145479"/>
        <a:ext cx="3259188" cy="1105179"/>
      </dsp:txXfrm>
    </dsp:sp>
    <dsp:sp modelId="{1CB75CDA-3695-1743-9A02-B9FA1574BD24}">
      <dsp:nvSpPr>
        <dsp:cNvPr id="0" name=""/>
        <dsp:cNvSpPr/>
      </dsp:nvSpPr>
      <dsp:spPr>
        <a:xfrm>
          <a:off x="334785" y="1285043"/>
          <a:ext cx="158183" cy="699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9439"/>
              </a:lnTo>
              <a:lnTo>
                <a:pt x="158183" y="6994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3E3E56-BDC5-3B47-A08B-7572FB609AD6}">
      <dsp:nvSpPr>
        <dsp:cNvPr id="0" name=""/>
        <dsp:cNvSpPr/>
      </dsp:nvSpPr>
      <dsp:spPr>
        <a:xfrm>
          <a:off x="492968" y="1536278"/>
          <a:ext cx="2861320" cy="8964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File a complaint online at www.cpuc.ca.gov/static/forms/complaints/index.htm</a:t>
          </a:r>
          <a:endParaRPr lang="en-US" sz="1600" kern="1200" dirty="0"/>
        </a:p>
      </dsp:txBody>
      <dsp:txXfrm>
        <a:off x="519223" y="1562533"/>
        <a:ext cx="2808810" cy="843898"/>
      </dsp:txXfrm>
    </dsp:sp>
    <dsp:sp modelId="{AB951D84-9175-1640-8391-596D4A69A462}">
      <dsp:nvSpPr>
        <dsp:cNvPr id="0" name=""/>
        <dsp:cNvSpPr/>
      </dsp:nvSpPr>
      <dsp:spPr>
        <a:xfrm>
          <a:off x="334785" y="1285043"/>
          <a:ext cx="185579" cy="1643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442"/>
              </a:lnTo>
              <a:lnTo>
                <a:pt x="185579" y="16434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65A1B6-C37A-BB41-893E-8119634DEB5F}">
      <dsp:nvSpPr>
        <dsp:cNvPr id="0" name=""/>
        <dsp:cNvSpPr/>
      </dsp:nvSpPr>
      <dsp:spPr>
        <a:xfrm>
          <a:off x="520365" y="2598741"/>
          <a:ext cx="2621325" cy="659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Call the CPUC hotline at 1-800-649-7570</a:t>
          </a:r>
          <a:endParaRPr lang="en-US" sz="1600" kern="1200" dirty="0"/>
        </a:p>
      </dsp:txBody>
      <dsp:txXfrm>
        <a:off x="539681" y="2618057"/>
        <a:ext cx="2582693" cy="620856"/>
      </dsp:txXfrm>
    </dsp:sp>
    <dsp:sp modelId="{9B991B84-3D0F-1A43-AF30-0F24CFD376EC}">
      <dsp:nvSpPr>
        <dsp:cNvPr id="0" name=""/>
        <dsp:cNvSpPr/>
      </dsp:nvSpPr>
      <dsp:spPr>
        <a:xfrm>
          <a:off x="334785" y="1285043"/>
          <a:ext cx="197712" cy="2775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5688"/>
              </a:lnTo>
              <a:lnTo>
                <a:pt x="197712" y="27756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8EF13D-9427-5B41-BF6F-277277755251}">
      <dsp:nvSpPr>
        <dsp:cNvPr id="0" name=""/>
        <dsp:cNvSpPr/>
      </dsp:nvSpPr>
      <dsp:spPr>
        <a:xfrm>
          <a:off x="532498" y="3483370"/>
          <a:ext cx="2780677" cy="1154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Write a letter to the CPUC at: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CPUC, Consumer Affairs Branch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505 Van Ness Ave.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San Francisco, CA 94102-3298</a:t>
          </a:r>
          <a:endParaRPr lang="en-US" sz="1600" kern="1200" dirty="0"/>
        </a:p>
      </dsp:txBody>
      <dsp:txXfrm>
        <a:off x="566319" y="3517191"/>
        <a:ext cx="2713035" cy="1087081"/>
      </dsp:txXfrm>
    </dsp:sp>
    <dsp:sp modelId="{7894A72F-9172-7D4A-A2F5-7733E77B2F59}">
      <dsp:nvSpPr>
        <dsp:cNvPr id="0" name=""/>
        <dsp:cNvSpPr/>
      </dsp:nvSpPr>
      <dsp:spPr>
        <a:xfrm>
          <a:off x="3729586" y="141104"/>
          <a:ext cx="4346952" cy="855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Include the following in a complaint: </a:t>
          </a:r>
          <a:endParaRPr lang="en-US" sz="2000" kern="1200" dirty="0"/>
        </a:p>
      </dsp:txBody>
      <dsp:txXfrm>
        <a:off x="3754636" y="166154"/>
        <a:ext cx="4296852" cy="805185"/>
      </dsp:txXfrm>
    </dsp:sp>
    <dsp:sp modelId="{EE393992-DF5D-134A-BA0F-350FC7C2C17D}">
      <dsp:nvSpPr>
        <dsp:cNvPr id="0" name=""/>
        <dsp:cNvSpPr/>
      </dsp:nvSpPr>
      <dsp:spPr>
        <a:xfrm>
          <a:off x="4164281" y="996389"/>
          <a:ext cx="292307" cy="536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736"/>
              </a:lnTo>
              <a:lnTo>
                <a:pt x="292307" y="5367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67832-BDC5-A246-96D3-49F966A8A229}">
      <dsp:nvSpPr>
        <dsp:cNvPr id="0" name=""/>
        <dsp:cNvSpPr/>
      </dsp:nvSpPr>
      <dsp:spPr>
        <a:xfrm>
          <a:off x="4456589" y="1313830"/>
          <a:ext cx="3384933" cy="438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Customers name and account #</a:t>
          </a:r>
          <a:endParaRPr lang="en-US" sz="1800" kern="1200" dirty="0"/>
        </a:p>
      </dsp:txBody>
      <dsp:txXfrm>
        <a:off x="4469435" y="1326676"/>
        <a:ext cx="3359241" cy="412900"/>
      </dsp:txXfrm>
    </dsp:sp>
    <dsp:sp modelId="{E5643D59-3549-3444-8698-042E64E42875}">
      <dsp:nvSpPr>
        <dsp:cNvPr id="0" name=""/>
        <dsp:cNvSpPr/>
      </dsp:nvSpPr>
      <dsp:spPr>
        <a:xfrm>
          <a:off x="4164281" y="996389"/>
          <a:ext cx="313887" cy="1148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8546"/>
              </a:lnTo>
              <a:lnTo>
                <a:pt x="313887" y="11485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5C2E9-EBC2-EB4F-A8D6-1F1674A3F5FA}">
      <dsp:nvSpPr>
        <dsp:cNvPr id="0" name=""/>
        <dsp:cNvSpPr/>
      </dsp:nvSpPr>
      <dsp:spPr>
        <a:xfrm>
          <a:off x="4478169" y="1940323"/>
          <a:ext cx="2914882" cy="409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Service address</a:t>
          </a:r>
          <a:endParaRPr lang="en-US" sz="1800" kern="1200" dirty="0"/>
        </a:p>
      </dsp:txBody>
      <dsp:txXfrm>
        <a:off x="4490155" y="1952309"/>
        <a:ext cx="2890910" cy="385254"/>
      </dsp:txXfrm>
    </dsp:sp>
    <dsp:sp modelId="{206C7036-92E2-A54D-9F1F-9B35A8367CC7}">
      <dsp:nvSpPr>
        <dsp:cNvPr id="0" name=""/>
        <dsp:cNvSpPr/>
      </dsp:nvSpPr>
      <dsp:spPr>
        <a:xfrm>
          <a:off x="4164281" y="996389"/>
          <a:ext cx="335449" cy="1755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5500"/>
              </a:lnTo>
              <a:lnTo>
                <a:pt x="335449" y="17555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E8F39C-A590-2B4D-8CF5-852D91ECA303}">
      <dsp:nvSpPr>
        <dsp:cNvPr id="0" name=""/>
        <dsp:cNvSpPr/>
      </dsp:nvSpPr>
      <dsp:spPr>
        <a:xfrm>
          <a:off x="4499731" y="2554776"/>
          <a:ext cx="3062498" cy="394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Mailing address</a:t>
          </a:r>
          <a:endParaRPr lang="en-US" sz="1800" kern="1200" dirty="0"/>
        </a:p>
      </dsp:txBody>
      <dsp:txXfrm>
        <a:off x="4511278" y="2566323"/>
        <a:ext cx="3039404" cy="371133"/>
      </dsp:txXfrm>
    </dsp:sp>
    <dsp:sp modelId="{9AF67058-7A4C-D24C-B4A8-C167D5AE9A49}">
      <dsp:nvSpPr>
        <dsp:cNvPr id="0" name=""/>
        <dsp:cNvSpPr/>
      </dsp:nvSpPr>
      <dsp:spPr>
        <a:xfrm>
          <a:off x="4164281" y="996389"/>
          <a:ext cx="325798" cy="2416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6838"/>
              </a:lnTo>
              <a:lnTo>
                <a:pt x="325798" y="24168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628AA-523F-5543-A495-1C27165F06BF}">
      <dsp:nvSpPr>
        <dsp:cNvPr id="0" name=""/>
        <dsp:cNvSpPr/>
      </dsp:nvSpPr>
      <dsp:spPr>
        <a:xfrm>
          <a:off x="4490080" y="3151278"/>
          <a:ext cx="2860662" cy="5239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Name of the company</a:t>
          </a:r>
          <a:endParaRPr lang="en-US" sz="1800" kern="1200" dirty="0"/>
        </a:p>
      </dsp:txBody>
      <dsp:txXfrm>
        <a:off x="4505425" y="3166623"/>
        <a:ext cx="2829972" cy="493210"/>
      </dsp:txXfrm>
    </dsp:sp>
    <dsp:sp modelId="{1421B6C9-190C-884A-9FD8-2D401F5878B8}">
      <dsp:nvSpPr>
        <dsp:cNvPr id="0" name=""/>
        <dsp:cNvSpPr/>
      </dsp:nvSpPr>
      <dsp:spPr>
        <a:xfrm>
          <a:off x="4164281" y="996389"/>
          <a:ext cx="348249" cy="3037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7453"/>
              </a:lnTo>
              <a:lnTo>
                <a:pt x="348249" y="30374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6DC08B-9229-CE4D-84FA-B7C21E85F73F}">
      <dsp:nvSpPr>
        <dsp:cNvPr id="0" name=""/>
        <dsp:cNvSpPr/>
      </dsp:nvSpPr>
      <dsp:spPr>
        <a:xfrm>
          <a:off x="4512531" y="3826142"/>
          <a:ext cx="2328778" cy="415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Utility account #</a:t>
          </a:r>
          <a:endParaRPr lang="en-US" sz="1800" kern="1200" dirty="0"/>
        </a:p>
      </dsp:txBody>
      <dsp:txXfrm>
        <a:off x="4524698" y="3838309"/>
        <a:ext cx="2304444" cy="391068"/>
      </dsp:txXfrm>
    </dsp:sp>
    <dsp:sp modelId="{5EEF8639-842F-774E-89FA-68557E31E98F}">
      <dsp:nvSpPr>
        <dsp:cNvPr id="0" name=""/>
        <dsp:cNvSpPr/>
      </dsp:nvSpPr>
      <dsp:spPr>
        <a:xfrm>
          <a:off x="4164281" y="996389"/>
          <a:ext cx="330521" cy="3588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8210"/>
              </a:lnTo>
              <a:lnTo>
                <a:pt x="330521" y="35882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AB39AD-11EF-B74A-8979-D34217C92023}">
      <dsp:nvSpPr>
        <dsp:cNvPr id="0" name=""/>
        <dsp:cNvSpPr/>
      </dsp:nvSpPr>
      <dsp:spPr>
        <a:xfrm>
          <a:off x="4494803" y="4381521"/>
          <a:ext cx="3489139" cy="406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 brief description of the complaint </a:t>
          </a:r>
          <a:endParaRPr lang="en-US" sz="1800" kern="1200" dirty="0"/>
        </a:p>
      </dsp:txBody>
      <dsp:txXfrm>
        <a:off x="4506699" y="4393417"/>
        <a:ext cx="3465347" cy="382366"/>
      </dsp:txXfrm>
    </dsp:sp>
    <dsp:sp modelId="{9229C68D-DCD9-4545-AC4D-62A7DEA68B04}">
      <dsp:nvSpPr>
        <dsp:cNvPr id="0" name=""/>
        <dsp:cNvSpPr/>
      </dsp:nvSpPr>
      <dsp:spPr>
        <a:xfrm>
          <a:off x="4164281" y="996389"/>
          <a:ext cx="326918" cy="4126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26145"/>
              </a:lnTo>
              <a:lnTo>
                <a:pt x="326918" y="41261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9B574-CDE3-1A43-B8EF-2314BD43248A}">
      <dsp:nvSpPr>
        <dsp:cNvPr id="0" name=""/>
        <dsp:cNvSpPr/>
      </dsp:nvSpPr>
      <dsp:spPr>
        <a:xfrm>
          <a:off x="4491200" y="4902776"/>
          <a:ext cx="3585342" cy="4395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Copies of any bills you are disputing</a:t>
          </a:r>
          <a:endParaRPr lang="en-US" sz="1800" kern="1200" dirty="0"/>
        </a:p>
      </dsp:txBody>
      <dsp:txXfrm>
        <a:off x="4504073" y="4915649"/>
        <a:ext cx="3559596" cy="4137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70E46-2777-E347-AACE-F1E7C7813523}">
      <dsp:nvSpPr>
        <dsp:cNvPr id="0" name=""/>
        <dsp:cNvSpPr/>
      </dsp:nvSpPr>
      <dsp:spPr>
        <a:xfrm>
          <a:off x="3745611" y="1095155"/>
          <a:ext cx="2462223" cy="980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995"/>
              </a:lnTo>
              <a:lnTo>
                <a:pt x="2462223" y="576995"/>
              </a:lnTo>
              <a:lnTo>
                <a:pt x="2462223" y="980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EC06B-B1A9-DA4F-8564-4E97C7A6D7D4}">
      <dsp:nvSpPr>
        <dsp:cNvPr id="0" name=""/>
        <dsp:cNvSpPr/>
      </dsp:nvSpPr>
      <dsp:spPr>
        <a:xfrm>
          <a:off x="1365342" y="1095155"/>
          <a:ext cx="2380268" cy="980222"/>
        </a:xfrm>
        <a:custGeom>
          <a:avLst/>
          <a:gdLst/>
          <a:ahLst/>
          <a:cxnLst/>
          <a:rect l="0" t="0" r="0" b="0"/>
          <a:pathLst>
            <a:path>
              <a:moveTo>
                <a:pt x="2380268" y="0"/>
              </a:moveTo>
              <a:lnTo>
                <a:pt x="2380268" y="576995"/>
              </a:lnTo>
              <a:lnTo>
                <a:pt x="0" y="576995"/>
              </a:lnTo>
              <a:lnTo>
                <a:pt x="0" y="980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038AE-5B6F-3D46-8123-29516415BB2C}">
      <dsp:nvSpPr>
        <dsp:cNvPr id="0" name=""/>
        <dsp:cNvSpPr/>
      </dsp:nvSpPr>
      <dsp:spPr>
        <a:xfrm>
          <a:off x="2584968" y="2924"/>
          <a:ext cx="2321285" cy="10922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159F14-42B1-954E-9D37-4B0248A62FE2}">
      <dsp:nvSpPr>
        <dsp:cNvPr id="0" name=""/>
        <dsp:cNvSpPr/>
      </dsp:nvSpPr>
      <dsp:spPr>
        <a:xfrm>
          <a:off x="3068600" y="462374"/>
          <a:ext cx="2321285" cy="10922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Two Types </a:t>
          </a:r>
          <a:endParaRPr lang="en-US" sz="3200" b="1" kern="1200" dirty="0"/>
        </a:p>
      </dsp:txBody>
      <dsp:txXfrm>
        <a:off x="3100590" y="494364"/>
        <a:ext cx="2257305" cy="1028251"/>
      </dsp:txXfrm>
    </dsp:sp>
    <dsp:sp modelId="{603D102E-3804-554A-8CA3-1F19778C75DF}">
      <dsp:nvSpPr>
        <dsp:cNvPr id="0" name=""/>
        <dsp:cNvSpPr/>
      </dsp:nvSpPr>
      <dsp:spPr>
        <a:xfrm>
          <a:off x="15" y="2075378"/>
          <a:ext cx="2730654" cy="1658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45C363-0049-0049-A95E-D9B727076140}">
      <dsp:nvSpPr>
        <dsp:cNvPr id="0" name=""/>
        <dsp:cNvSpPr/>
      </dsp:nvSpPr>
      <dsp:spPr>
        <a:xfrm>
          <a:off x="483646" y="2534828"/>
          <a:ext cx="2730654" cy="1658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Investor Owned Utilities (IOUs):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1) PG&amp;E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2) SCE</a:t>
          </a:r>
        </a:p>
      </dsp:txBody>
      <dsp:txXfrm>
        <a:off x="532230" y="2583412"/>
        <a:ext cx="2633486" cy="1561618"/>
      </dsp:txXfrm>
    </dsp:sp>
    <dsp:sp modelId="{24C7525F-F052-864E-AA1B-198DB0892D48}">
      <dsp:nvSpPr>
        <dsp:cNvPr id="0" name=""/>
        <dsp:cNvSpPr/>
      </dsp:nvSpPr>
      <dsp:spPr>
        <a:xfrm>
          <a:off x="4924446" y="2075378"/>
          <a:ext cx="2566776" cy="15697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5FB284-DFC3-DF4F-8D6A-E0A42A589150}">
      <dsp:nvSpPr>
        <dsp:cNvPr id="0" name=""/>
        <dsp:cNvSpPr/>
      </dsp:nvSpPr>
      <dsp:spPr>
        <a:xfrm>
          <a:off x="5408077" y="2534828"/>
          <a:ext cx="2566776" cy="15697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Publically Owned Utilities (POUs):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1) Los Angeles Department of Water and Power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2) Sacramento Municipal Utility District</a:t>
          </a:r>
          <a:endParaRPr lang="en-US" sz="1400" b="1" kern="1200" dirty="0"/>
        </a:p>
      </dsp:txBody>
      <dsp:txXfrm>
        <a:off x="5454054" y="2580805"/>
        <a:ext cx="2474822" cy="14778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42964-C059-AC47-8760-D4FCEF65E8B4}">
      <dsp:nvSpPr>
        <dsp:cNvPr id="0" name=""/>
        <dsp:cNvSpPr/>
      </dsp:nvSpPr>
      <dsp:spPr>
        <a:xfrm>
          <a:off x="1000989" y="1396604"/>
          <a:ext cx="2273323" cy="1644580"/>
        </a:xfrm>
        <a:prstGeom prst="diamond">
          <a:avLst/>
        </a:prstGeom>
        <a:solidFill>
          <a:srgbClr val="8BBC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/>
              </a:solidFill>
            </a:rPr>
            <a:t>Most Common Reasons For a High Bill</a:t>
          </a:r>
          <a:endParaRPr lang="en-US" sz="1300" kern="1200" dirty="0">
            <a:solidFill>
              <a:srgbClr val="000000"/>
            </a:solidFill>
          </a:endParaRPr>
        </a:p>
      </dsp:txBody>
      <dsp:txXfrm>
        <a:off x="1569320" y="1807749"/>
        <a:ext cx="1136661" cy="822290"/>
      </dsp:txXfrm>
    </dsp:sp>
    <dsp:sp modelId="{2DFFCABD-CF4B-F040-8C10-45E5ABD8C7CF}">
      <dsp:nvSpPr>
        <dsp:cNvPr id="0" name=""/>
        <dsp:cNvSpPr/>
      </dsp:nvSpPr>
      <dsp:spPr>
        <a:xfrm rot="18228123">
          <a:off x="2781663" y="1282888"/>
          <a:ext cx="222077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2220770" y="1331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>
            <a:solidFill>
              <a:srgbClr val="000000"/>
            </a:solidFill>
          </a:endParaRPr>
        </a:p>
      </dsp:txBody>
      <dsp:txXfrm>
        <a:off x="3836529" y="1240685"/>
        <a:ext cx="111038" cy="111038"/>
      </dsp:txXfrm>
    </dsp:sp>
    <dsp:sp modelId="{A36E39CE-AB6D-2A49-8C75-CB37B349A74D}">
      <dsp:nvSpPr>
        <dsp:cNvPr id="0" name=""/>
        <dsp:cNvSpPr/>
      </dsp:nvSpPr>
      <dsp:spPr>
        <a:xfrm>
          <a:off x="4509783" y="3359"/>
          <a:ext cx="1480616" cy="740308"/>
        </a:xfrm>
        <a:prstGeom prst="roundRect">
          <a:avLst>
            <a:gd name="adj" fmla="val 10000"/>
          </a:avLst>
        </a:prstGeom>
        <a:solidFill>
          <a:srgbClr val="8DB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/>
              </a:solidFill>
            </a:rPr>
            <a:t>Late or Missed Payment</a:t>
          </a:r>
          <a:endParaRPr lang="en-US" sz="1300" kern="1200" dirty="0">
            <a:solidFill>
              <a:srgbClr val="000000"/>
            </a:solidFill>
          </a:endParaRPr>
        </a:p>
      </dsp:txBody>
      <dsp:txXfrm>
        <a:off x="4531466" y="25042"/>
        <a:ext cx="1437250" cy="696942"/>
      </dsp:txXfrm>
    </dsp:sp>
    <dsp:sp modelId="{85B1726B-787E-6B4A-9D8D-C65B3335492A}">
      <dsp:nvSpPr>
        <dsp:cNvPr id="0" name=""/>
        <dsp:cNvSpPr/>
      </dsp:nvSpPr>
      <dsp:spPr>
        <a:xfrm rot="19270847">
          <a:off x="3099193" y="1708566"/>
          <a:ext cx="158571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585710" y="1331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rgbClr val="000000"/>
            </a:solidFill>
          </a:endParaRPr>
        </a:p>
      </dsp:txBody>
      <dsp:txXfrm>
        <a:off x="3852405" y="1682238"/>
        <a:ext cx="79285" cy="79285"/>
      </dsp:txXfrm>
    </dsp:sp>
    <dsp:sp modelId="{4ECE824F-429E-E648-B3FA-BA861E821F2D}">
      <dsp:nvSpPr>
        <dsp:cNvPr id="0" name=""/>
        <dsp:cNvSpPr/>
      </dsp:nvSpPr>
      <dsp:spPr>
        <a:xfrm>
          <a:off x="4509783" y="854714"/>
          <a:ext cx="1480616" cy="740308"/>
        </a:xfrm>
        <a:prstGeom prst="roundRect">
          <a:avLst>
            <a:gd name="adj" fmla="val 10000"/>
          </a:avLst>
        </a:prstGeom>
        <a:solidFill>
          <a:srgbClr val="8DB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/>
              </a:solidFill>
            </a:rPr>
            <a:t>Another Tenant’s bill </a:t>
          </a:r>
          <a:endParaRPr lang="en-US" sz="1300" kern="1200" dirty="0">
            <a:solidFill>
              <a:srgbClr val="000000"/>
            </a:solidFill>
          </a:endParaRPr>
        </a:p>
      </dsp:txBody>
      <dsp:txXfrm>
        <a:off x="4531466" y="876397"/>
        <a:ext cx="1437250" cy="696942"/>
      </dsp:txXfrm>
    </dsp:sp>
    <dsp:sp modelId="{27959F82-CC31-4A46-90B8-ECDDA962E717}">
      <dsp:nvSpPr>
        <dsp:cNvPr id="0" name=""/>
        <dsp:cNvSpPr/>
      </dsp:nvSpPr>
      <dsp:spPr>
        <a:xfrm rot="21204760">
          <a:off x="3270207" y="2134243"/>
          <a:ext cx="124368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43681" y="1331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60956" y="2116466"/>
        <a:ext cx="62184" cy="62184"/>
      </dsp:txXfrm>
    </dsp:sp>
    <dsp:sp modelId="{D0EAA6B1-5FB3-3147-BEAD-6C32F382D506}">
      <dsp:nvSpPr>
        <dsp:cNvPr id="0" name=""/>
        <dsp:cNvSpPr/>
      </dsp:nvSpPr>
      <dsp:spPr>
        <a:xfrm>
          <a:off x="4509783" y="1706068"/>
          <a:ext cx="1480616" cy="740308"/>
        </a:xfrm>
        <a:prstGeom prst="roundRect">
          <a:avLst>
            <a:gd name="adj" fmla="val 10000"/>
          </a:avLst>
        </a:prstGeom>
        <a:solidFill>
          <a:srgbClr val="8DB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/>
              </a:solidFill>
            </a:rPr>
            <a:t>Medical Baseline bill</a:t>
          </a:r>
          <a:endParaRPr lang="en-US" sz="1300" kern="1200" dirty="0">
            <a:solidFill>
              <a:srgbClr val="000000"/>
            </a:solidFill>
          </a:endParaRPr>
        </a:p>
      </dsp:txBody>
      <dsp:txXfrm>
        <a:off x="4531466" y="1727751"/>
        <a:ext cx="1437250" cy="696942"/>
      </dsp:txXfrm>
    </dsp:sp>
    <dsp:sp modelId="{37D896B2-DDFA-D340-BDF2-1E34D16A6BE4}">
      <dsp:nvSpPr>
        <dsp:cNvPr id="0" name=""/>
        <dsp:cNvSpPr/>
      </dsp:nvSpPr>
      <dsp:spPr>
        <a:xfrm rot="1790349">
          <a:off x="3179900" y="2559920"/>
          <a:ext cx="142429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424295" y="1331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rgbClr val="000000"/>
            </a:solidFill>
          </a:endParaRPr>
        </a:p>
      </dsp:txBody>
      <dsp:txXfrm>
        <a:off x="3856441" y="2537628"/>
        <a:ext cx="71214" cy="71214"/>
      </dsp:txXfrm>
    </dsp:sp>
    <dsp:sp modelId="{8C18C8C4-C458-0448-9BDD-6E0B774BE12B}">
      <dsp:nvSpPr>
        <dsp:cNvPr id="0" name=""/>
        <dsp:cNvSpPr/>
      </dsp:nvSpPr>
      <dsp:spPr>
        <a:xfrm>
          <a:off x="4509783" y="2557423"/>
          <a:ext cx="1480616" cy="740308"/>
        </a:xfrm>
        <a:prstGeom prst="roundRect">
          <a:avLst>
            <a:gd name="adj" fmla="val 10000"/>
          </a:avLst>
        </a:prstGeom>
        <a:solidFill>
          <a:srgbClr val="8DB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/>
              </a:solidFill>
            </a:rPr>
            <a:t>Estimated Bills</a:t>
          </a:r>
          <a:endParaRPr lang="en-US" sz="1300" kern="1200" dirty="0">
            <a:solidFill>
              <a:srgbClr val="000000"/>
            </a:solidFill>
          </a:endParaRPr>
        </a:p>
      </dsp:txBody>
      <dsp:txXfrm>
        <a:off x="4531466" y="2579106"/>
        <a:ext cx="1437250" cy="696942"/>
      </dsp:txXfrm>
    </dsp:sp>
    <dsp:sp modelId="{76D064E6-6668-5E4F-AE47-9CEA3AFA7818}">
      <dsp:nvSpPr>
        <dsp:cNvPr id="0" name=""/>
        <dsp:cNvSpPr/>
      </dsp:nvSpPr>
      <dsp:spPr>
        <a:xfrm rot="3097353">
          <a:off x="2897048" y="2985597"/>
          <a:ext cx="199000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990000" y="1331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>
            <a:solidFill>
              <a:srgbClr val="000000"/>
            </a:solidFill>
          </a:endParaRPr>
        </a:p>
      </dsp:txBody>
      <dsp:txXfrm>
        <a:off x="3842298" y="2949163"/>
        <a:ext cx="99500" cy="99500"/>
      </dsp:txXfrm>
    </dsp:sp>
    <dsp:sp modelId="{AFB4B2C8-E03B-EB4A-B002-FE3802BA5D42}">
      <dsp:nvSpPr>
        <dsp:cNvPr id="0" name=""/>
        <dsp:cNvSpPr/>
      </dsp:nvSpPr>
      <dsp:spPr>
        <a:xfrm>
          <a:off x="4509783" y="3408777"/>
          <a:ext cx="1480616" cy="740308"/>
        </a:xfrm>
        <a:prstGeom prst="roundRect">
          <a:avLst>
            <a:gd name="adj" fmla="val 10000"/>
          </a:avLst>
        </a:prstGeom>
        <a:solidFill>
          <a:srgbClr val="8DB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/>
              </a:solidFill>
            </a:rPr>
            <a:t>Deposits</a:t>
          </a:r>
          <a:endParaRPr lang="en-US" sz="1300" kern="1200" dirty="0">
            <a:solidFill>
              <a:srgbClr val="000000"/>
            </a:solidFill>
          </a:endParaRPr>
        </a:p>
      </dsp:txBody>
      <dsp:txXfrm>
        <a:off x="4531466" y="3430460"/>
        <a:ext cx="1437250" cy="696942"/>
      </dsp:txXfrm>
    </dsp:sp>
    <dsp:sp modelId="{56F69945-8820-7A45-B0DF-B33BC5641D09}">
      <dsp:nvSpPr>
        <dsp:cNvPr id="0" name=""/>
        <dsp:cNvSpPr/>
      </dsp:nvSpPr>
      <dsp:spPr>
        <a:xfrm rot="3772306">
          <a:off x="2537316" y="3411275"/>
          <a:ext cx="270946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2709464" y="1331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3824311" y="3356854"/>
        <a:ext cx="135473" cy="135473"/>
      </dsp:txXfrm>
    </dsp:sp>
    <dsp:sp modelId="{32998353-4893-D449-A66F-016F0926B1D9}">
      <dsp:nvSpPr>
        <dsp:cNvPr id="0" name=""/>
        <dsp:cNvSpPr/>
      </dsp:nvSpPr>
      <dsp:spPr>
        <a:xfrm>
          <a:off x="4509783" y="4260132"/>
          <a:ext cx="1480616" cy="740308"/>
        </a:xfrm>
        <a:prstGeom prst="roundRect">
          <a:avLst>
            <a:gd name="adj" fmla="val 10000"/>
          </a:avLst>
        </a:prstGeom>
        <a:solidFill>
          <a:srgbClr val="8DB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Back</a:t>
          </a:r>
          <a:r>
            <a:rPr lang="en-US" sz="1300" kern="1200" baseline="0" dirty="0" smtClean="0">
              <a:solidFill>
                <a:schemeClr val="tx1"/>
              </a:solidFill>
            </a:rPr>
            <a:t> billed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4531466" y="4281815"/>
        <a:ext cx="1437250" cy="6969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84AA0-D0C8-F649-AD50-3409D44BB558}">
      <dsp:nvSpPr>
        <dsp:cNvPr id="0" name=""/>
        <dsp:cNvSpPr/>
      </dsp:nvSpPr>
      <dsp:spPr>
        <a:xfrm>
          <a:off x="4232891" y="1781198"/>
          <a:ext cx="3099958" cy="215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01"/>
              </a:lnTo>
              <a:lnTo>
                <a:pt x="3099958" y="107601"/>
              </a:lnTo>
              <a:lnTo>
                <a:pt x="3099958" y="215203"/>
              </a:lnTo>
            </a:path>
          </a:pathLst>
        </a:custGeom>
        <a:noFill/>
        <a:ln w="25400" cap="flat" cmpd="sng" algn="ctr">
          <a:solidFill>
            <a:srgbClr val="94C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8DA19-8E6D-844F-94DF-156E618E3E3A}">
      <dsp:nvSpPr>
        <dsp:cNvPr id="0" name=""/>
        <dsp:cNvSpPr/>
      </dsp:nvSpPr>
      <dsp:spPr>
        <a:xfrm>
          <a:off x="4232891" y="1781198"/>
          <a:ext cx="1859975" cy="215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01"/>
              </a:lnTo>
              <a:lnTo>
                <a:pt x="1859975" y="107601"/>
              </a:lnTo>
              <a:lnTo>
                <a:pt x="1859975" y="215203"/>
              </a:lnTo>
            </a:path>
          </a:pathLst>
        </a:custGeom>
        <a:noFill/>
        <a:ln w="25400" cap="flat" cmpd="sng" algn="ctr">
          <a:solidFill>
            <a:srgbClr val="94C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50FF1-35D6-1443-B7C0-D9C620CA10AA}">
      <dsp:nvSpPr>
        <dsp:cNvPr id="0" name=""/>
        <dsp:cNvSpPr/>
      </dsp:nvSpPr>
      <dsp:spPr>
        <a:xfrm>
          <a:off x="4232891" y="1781198"/>
          <a:ext cx="619991" cy="215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01"/>
              </a:lnTo>
              <a:lnTo>
                <a:pt x="619991" y="107601"/>
              </a:lnTo>
              <a:lnTo>
                <a:pt x="619991" y="215203"/>
              </a:lnTo>
            </a:path>
          </a:pathLst>
        </a:custGeom>
        <a:noFill/>
        <a:ln w="25400" cap="flat" cmpd="sng" algn="ctr">
          <a:solidFill>
            <a:srgbClr val="94C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D98FF-1CB1-1341-831A-7E93CB47A971}">
      <dsp:nvSpPr>
        <dsp:cNvPr id="0" name=""/>
        <dsp:cNvSpPr/>
      </dsp:nvSpPr>
      <dsp:spPr>
        <a:xfrm>
          <a:off x="3202987" y="2508792"/>
          <a:ext cx="153716" cy="1198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8992"/>
              </a:lnTo>
              <a:lnTo>
                <a:pt x="153716" y="1198992"/>
              </a:lnTo>
            </a:path>
          </a:pathLst>
        </a:custGeom>
        <a:noFill/>
        <a:ln w="25400" cap="flat" cmpd="sng" algn="ctr">
          <a:solidFill>
            <a:srgbClr val="A091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62AA3-B2F9-D140-BA42-07DD00B66856}">
      <dsp:nvSpPr>
        <dsp:cNvPr id="0" name=""/>
        <dsp:cNvSpPr/>
      </dsp:nvSpPr>
      <dsp:spPr>
        <a:xfrm>
          <a:off x="3202987" y="2508792"/>
          <a:ext cx="153716" cy="471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398"/>
              </a:lnTo>
              <a:lnTo>
                <a:pt x="153716" y="471398"/>
              </a:lnTo>
            </a:path>
          </a:pathLst>
        </a:custGeom>
        <a:noFill/>
        <a:ln w="25400" cap="flat" cmpd="sng" algn="ctr">
          <a:solidFill>
            <a:srgbClr val="A091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D7123-E9A9-BC44-B06C-13F1471D35F4}">
      <dsp:nvSpPr>
        <dsp:cNvPr id="0" name=""/>
        <dsp:cNvSpPr/>
      </dsp:nvSpPr>
      <dsp:spPr>
        <a:xfrm>
          <a:off x="3612899" y="1781198"/>
          <a:ext cx="619991" cy="215203"/>
        </a:xfrm>
        <a:custGeom>
          <a:avLst/>
          <a:gdLst/>
          <a:ahLst/>
          <a:cxnLst/>
          <a:rect l="0" t="0" r="0" b="0"/>
          <a:pathLst>
            <a:path>
              <a:moveTo>
                <a:pt x="619991" y="0"/>
              </a:moveTo>
              <a:lnTo>
                <a:pt x="619991" y="107601"/>
              </a:lnTo>
              <a:lnTo>
                <a:pt x="0" y="107601"/>
              </a:lnTo>
              <a:lnTo>
                <a:pt x="0" y="215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0C132-8D8C-DD47-AF0E-297DCEB713C8}">
      <dsp:nvSpPr>
        <dsp:cNvPr id="0" name=""/>
        <dsp:cNvSpPr/>
      </dsp:nvSpPr>
      <dsp:spPr>
        <a:xfrm>
          <a:off x="2372916" y="1781198"/>
          <a:ext cx="1859975" cy="215203"/>
        </a:xfrm>
        <a:custGeom>
          <a:avLst/>
          <a:gdLst/>
          <a:ahLst/>
          <a:cxnLst/>
          <a:rect l="0" t="0" r="0" b="0"/>
          <a:pathLst>
            <a:path>
              <a:moveTo>
                <a:pt x="1859975" y="0"/>
              </a:moveTo>
              <a:lnTo>
                <a:pt x="1859975" y="107601"/>
              </a:lnTo>
              <a:lnTo>
                <a:pt x="0" y="107601"/>
              </a:lnTo>
              <a:lnTo>
                <a:pt x="0" y="215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6CB2D0-B26B-3F44-B733-52A89F8861CE}">
      <dsp:nvSpPr>
        <dsp:cNvPr id="0" name=""/>
        <dsp:cNvSpPr/>
      </dsp:nvSpPr>
      <dsp:spPr>
        <a:xfrm>
          <a:off x="1132932" y="2508792"/>
          <a:ext cx="619991" cy="215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01"/>
              </a:lnTo>
              <a:lnTo>
                <a:pt x="619991" y="107601"/>
              </a:lnTo>
              <a:lnTo>
                <a:pt x="619991" y="215203"/>
              </a:lnTo>
            </a:path>
          </a:pathLst>
        </a:custGeom>
        <a:noFill/>
        <a:ln w="25400" cap="flat" cmpd="sng" algn="ctr">
          <a:solidFill>
            <a:srgbClr val="A091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A291E-D1A3-C64C-A601-EF2FFC5B5634}">
      <dsp:nvSpPr>
        <dsp:cNvPr id="0" name=""/>
        <dsp:cNvSpPr/>
      </dsp:nvSpPr>
      <dsp:spPr>
        <a:xfrm>
          <a:off x="103028" y="3236385"/>
          <a:ext cx="153716" cy="471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398"/>
              </a:lnTo>
              <a:lnTo>
                <a:pt x="153716" y="471398"/>
              </a:lnTo>
            </a:path>
          </a:pathLst>
        </a:custGeom>
        <a:noFill/>
        <a:ln w="25400" cap="flat" cmpd="sng" algn="ctr">
          <a:solidFill>
            <a:srgbClr val="A091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FD545-E247-9541-BFD9-5FFF50C6B538}">
      <dsp:nvSpPr>
        <dsp:cNvPr id="0" name=""/>
        <dsp:cNvSpPr/>
      </dsp:nvSpPr>
      <dsp:spPr>
        <a:xfrm>
          <a:off x="512940" y="2508792"/>
          <a:ext cx="619991" cy="215203"/>
        </a:xfrm>
        <a:custGeom>
          <a:avLst/>
          <a:gdLst/>
          <a:ahLst/>
          <a:cxnLst/>
          <a:rect l="0" t="0" r="0" b="0"/>
          <a:pathLst>
            <a:path>
              <a:moveTo>
                <a:pt x="619991" y="0"/>
              </a:moveTo>
              <a:lnTo>
                <a:pt x="619991" y="107601"/>
              </a:lnTo>
              <a:lnTo>
                <a:pt x="0" y="107601"/>
              </a:lnTo>
              <a:lnTo>
                <a:pt x="0" y="215203"/>
              </a:lnTo>
            </a:path>
          </a:pathLst>
        </a:custGeom>
        <a:noFill/>
        <a:ln w="25400" cap="flat" cmpd="sng" algn="ctr">
          <a:solidFill>
            <a:srgbClr val="A091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AEF3E-4713-3145-879B-84BDFA4C90B2}">
      <dsp:nvSpPr>
        <dsp:cNvPr id="0" name=""/>
        <dsp:cNvSpPr/>
      </dsp:nvSpPr>
      <dsp:spPr>
        <a:xfrm>
          <a:off x="1132932" y="1781198"/>
          <a:ext cx="3099958" cy="215203"/>
        </a:xfrm>
        <a:custGeom>
          <a:avLst/>
          <a:gdLst/>
          <a:ahLst/>
          <a:cxnLst/>
          <a:rect l="0" t="0" r="0" b="0"/>
          <a:pathLst>
            <a:path>
              <a:moveTo>
                <a:pt x="3099958" y="0"/>
              </a:moveTo>
              <a:lnTo>
                <a:pt x="3099958" y="107601"/>
              </a:lnTo>
              <a:lnTo>
                <a:pt x="0" y="107601"/>
              </a:lnTo>
              <a:lnTo>
                <a:pt x="0" y="215203"/>
              </a:lnTo>
            </a:path>
          </a:pathLst>
        </a:custGeom>
        <a:noFill/>
        <a:ln w="25400" cap="flat" cmpd="sng" algn="ctr">
          <a:solidFill>
            <a:srgbClr val="94C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115777-0DAD-C44E-A542-F4FE074F88AD}">
      <dsp:nvSpPr>
        <dsp:cNvPr id="0" name=""/>
        <dsp:cNvSpPr/>
      </dsp:nvSpPr>
      <dsp:spPr>
        <a:xfrm>
          <a:off x="3443872" y="530203"/>
          <a:ext cx="1578037" cy="1250994"/>
        </a:xfrm>
        <a:prstGeom prst="diamond">
          <a:avLst/>
        </a:prstGeom>
        <a:solidFill>
          <a:srgbClr val="81AFE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How did the bill get so high?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3838381" y="842952"/>
        <a:ext cx="789019" cy="625497"/>
      </dsp:txXfrm>
    </dsp:sp>
    <dsp:sp modelId="{F6F04497-FEFA-F046-8EC1-4309DBE52949}">
      <dsp:nvSpPr>
        <dsp:cNvPr id="0" name=""/>
        <dsp:cNvSpPr/>
      </dsp:nvSpPr>
      <dsp:spPr>
        <a:xfrm>
          <a:off x="620542" y="1996402"/>
          <a:ext cx="1024779" cy="512389"/>
        </a:xfrm>
        <a:prstGeom prst="rect">
          <a:avLst/>
        </a:prstGeom>
        <a:solidFill>
          <a:srgbClr val="8BBC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Late or missed payments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620542" y="1996402"/>
        <a:ext cx="1024779" cy="512389"/>
      </dsp:txXfrm>
    </dsp:sp>
    <dsp:sp modelId="{2151E0EF-52CF-AC42-84B3-D9B448772B6C}">
      <dsp:nvSpPr>
        <dsp:cNvPr id="0" name=""/>
        <dsp:cNvSpPr/>
      </dsp:nvSpPr>
      <dsp:spPr>
        <a:xfrm>
          <a:off x="550" y="2723995"/>
          <a:ext cx="1024779" cy="512389"/>
        </a:xfrm>
        <a:prstGeom prst="rect">
          <a:avLst/>
        </a:prstGeom>
        <a:solidFill>
          <a:srgbClr val="A091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Bill too high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550" y="2723995"/>
        <a:ext cx="1024779" cy="512389"/>
      </dsp:txXfrm>
    </dsp:sp>
    <dsp:sp modelId="{9C38504A-0D4E-954F-9DF3-5C2A89E977B0}">
      <dsp:nvSpPr>
        <dsp:cNvPr id="0" name=""/>
        <dsp:cNvSpPr/>
      </dsp:nvSpPr>
      <dsp:spPr>
        <a:xfrm>
          <a:off x="256745" y="3451589"/>
          <a:ext cx="1024779" cy="512389"/>
        </a:xfrm>
        <a:prstGeom prst="rect">
          <a:avLst/>
        </a:prstGeom>
        <a:solidFill>
          <a:srgbClr val="A091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Not on CARE or Medical Baseline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256745" y="3451589"/>
        <a:ext cx="1024779" cy="512389"/>
      </dsp:txXfrm>
    </dsp:sp>
    <dsp:sp modelId="{197359EA-58D8-2048-B76E-BBE19DCEE609}">
      <dsp:nvSpPr>
        <dsp:cNvPr id="0" name=""/>
        <dsp:cNvSpPr/>
      </dsp:nvSpPr>
      <dsp:spPr>
        <a:xfrm>
          <a:off x="1240534" y="2723995"/>
          <a:ext cx="1024779" cy="512389"/>
        </a:xfrm>
        <a:prstGeom prst="rect">
          <a:avLst/>
        </a:prstGeom>
        <a:solidFill>
          <a:srgbClr val="A091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Did not pay monthly balance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1240534" y="2723995"/>
        <a:ext cx="1024779" cy="512389"/>
      </dsp:txXfrm>
    </dsp:sp>
    <dsp:sp modelId="{A8FDFB8F-3BAA-184E-B816-CE7A709F2171}">
      <dsp:nvSpPr>
        <dsp:cNvPr id="0" name=""/>
        <dsp:cNvSpPr/>
      </dsp:nvSpPr>
      <dsp:spPr>
        <a:xfrm>
          <a:off x="1860526" y="1996402"/>
          <a:ext cx="1024779" cy="512389"/>
        </a:xfrm>
        <a:prstGeom prst="rect">
          <a:avLst/>
        </a:prstGeom>
        <a:solidFill>
          <a:srgbClr val="8BBC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Another tenant’s bill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1860526" y="1996402"/>
        <a:ext cx="1024779" cy="512389"/>
      </dsp:txXfrm>
    </dsp:sp>
    <dsp:sp modelId="{075FC5B8-D06C-A045-ADAB-E0042E9857E1}">
      <dsp:nvSpPr>
        <dsp:cNvPr id="0" name=""/>
        <dsp:cNvSpPr/>
      </dsp:nvSpPr>
      <dsp:spPr>
        <a:xfrm>
          <a:off x="3100509" y="1996402"/>
          <a:ext cx="1024779" cy="512389"/>
        </a:xfrm>
        <a:prstGeom prst="rect">
          <a:avLst/>
        </a:prstGeom>
        <a:solidFill>
          <a:srgbClr val="8BBC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Estimated bill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3100509" y="1996402"/>
        <a:ext cx="1024779" cy="512389"/>
      </dsp:txXfrm>
    </dsp:sp>
    <dsp:sp modelId="{018C6E61-6C6D-D148-B5F8-13570893DCB7}">
      <dsp:nvSpPr>
        <dsp:cNvPr id="0" name=""/>
        <dsp:cNvSpPr/>
      </dsp:nvSpPr>
      <dsp:spPr>
        <a:xfrm>
          <a:off x="3356704" y="2723995"/>
          <a:ext cx="1024779" cy="512389"/>
        </a:xfrm>
        <a:prstGeom prst="rect">
          <a:avLst/>
        </a:prstGeom>
        <a:solidFill>
          <a:srgbClr val="A091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Payment plan too high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3356704" y="2723995"/>
        <a:ext cx="1024779" cy="512389"/>
      </dsp:txXfrm>
    </dsp:sp>
    <dsp:sp modelId="{0885BC1C-7896-EE4B-B567-161C0531B7C9}">
      <dsp:nvSpPr>
        <dsp:cNvPr id="0" name=""/>
        <dsp:cNvSpPr/>
      </dsp:nvSpPr>
      <dsp:spPr>
        <a:xfrm>
          <a:off x="3356704" y="3451589"/>
          <a:ext cx="1024779" cy="512389"/>
        </a:xfrm>
        <a:prstGeom prst="rect">
          <a:avLst/>
        </a:prstGeom>
        <a:solidFill>
          <a:srgbClr val="A091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No payment plan offered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3356704" y="3451589"/>
        <a:ext cx="1024779" cy="512389"/>
      </dsp:txXfrm>
    </dsp:sp>
    <dsp:sp modelId="{757D2069-876A-3D42-AF9F-4D48A0990604}">
      <dsp:nvSpPr>
        <dsp:cNvPr id="0" name=""/>
        <dsp:cNvSpPr/>
      </dsp:nvSpPr>
      <dsp:spPr>
        <a:xfrm>
          <a:off x="4340493" y="1996402"/>
          <a:ext cx="1024779" cy="512389"/>
        </a:xfrm>
        <a:prstGeom prst="rect">
          <a:avLst/>
        </a:prstGeom>
        <a:solidFill>
          <a:srgbClr val="8BBC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Deposits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4340493" y="1996402"/>
        <a:ext cx="1024779" cy="512389"/>
      </dsp:txXfrm>
    </dsp:sp>
    <dsp:sp modelId="{81DFA2CE-BA28-D64C-B517-661E95298481}">
      <dsp:nvSpPr>
        <dsp:cNvPr id="0" name=""/>
        <dsp:cNvSpPr/>
      </dsp:nvSpPr>
      <dsp:spPr>
        <a:xfrm>
          <a:off x="5580476" y="1996402"/>
          <a:ext cx="1024779" cy="512389"/>
        </a:xfrm>
        <a:prstGeom prst="rect">
          <a:avLst/>
        </a:prstGeom>
        <a:solidFill>
          <a:srgbClr val="8BBC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Medical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5580476" y="1996402"/>
        <a:ext cx="1024779" cy="512389"/>
      </dsp:txXfrm>
    </dsp:sp>
    <dsp:sp modelId="{BCB40715-F30A-2A4C-BB0E-5F39DFE53136}">
      <dsp:nvSpPr>
        <dsp:cNvPr id="0" name=""/>
        <dsp:cNvSpPr/>
      </dsp:nvSpPr>
      <dsp:spPr>
        <a:xfrm>
          <a:off x="6820460" y="1996402"/>
          <a:ext cx="1024779" cy="512389"/>
        </a:xfrm>
        <a:prstGeom prst="rect">
          <a:avLst/>
        </a:prstGeom>
        <a:solidFill>
          <a:srgbClr val="8BBC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Back billed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6820460" y="1996402"/>
        <a:ext cx="1024779" cy="5123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F14AC-C4DF-874C-82EE-75A986C53B5C}">
      <dsp:nvSpPr>
        <dsp:cNvPr id="0" name=""/>
        <dsp:cNvSpPr/>
      </dsp:nvSpPr>
      <dsp:spPr>
        <a:xfrm rot="5400000">
          <a:off x="677065" y="1101333"/>
          <a:ext cx="1064948" cy="177205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2CA09B-820E-FC4E-9BF2-B63BE1530989}">
      <dsp:nvSpPr>
        <dsp:cNvPr id="0" name=""/>
        <dsp:cNvSpPr/>
      </dsp:nvSpPr>
      <dsp:spPr>
        <a:xfrm>
          <a:off x="499299" y="1630794"/>
          <a:ext cx="1599817" cy="1402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Disputing a Bill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499299" y="1630794"/>
        <a:ext cx="1599817" cy="1402333"/>
      </dsp:txXfrm>
    </dsp:sp>
    <dsp:sp modelId="{C5ECBF9B-C383-934C-8A4C-01924328A584}">
      <dsp:nvSpPr>
        <dsp:cNvPr id="0" name=""/>
        <dsp:cNvSpPr/>
      </dsp:nvSpPr>
      <dsp:spPr>
        <a:xfrm>
          <a:off x="1758762" y="1045907"/>
          <a:ext cx="301852" cy="30185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4419C7-BB2F-6541-BB0F-A10AD9FE922D}">
      <dsp:nvSpPr>
        <dsp:cNvPr id="0" name=""/>
        <dsp:cNvSpPr/>
      </dsp:nvSpPr>
      <dsp:spPr>
        <a:xfrm rot="5400000">
          <a:off x="2635554" y="616703"/>
          <a:ext cx="1064948" cy="177205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282F4F-B5A5-7346-A37C-E7ED680C238C}">
      <dsp:nvSpPr>
        <dsp:cNvPr id="0" name=""/>
        <dsp:cNvSpPr/>
      </dsp:nvSpPr>
      <dsp:spPr>
        <a:xfrm>
          <a:off x="2457788" y="1146164"/>
          <a:ext cx="1599817" cy="1402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Call The Utility</a:t>
          </a:r>
          <a:endParaRPr lang="en-US" sz="1300" kern="1200" dirty="0">
            <a:solidFill>
              <a:schemeClr val="tx1"/>
            </a:solidFill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tx1"/>
              </a:solidFill>
            </a:rPr>
            <a:t>Speak to a Supervisor or Manager</a:t>
          </a:r>
          <a:endParaRPr lang="en-US" sz="1000" kern="1200" dirty="0">
            <a:solidFill>
              <a:schemeClr val="tx1"/>
            </a:solidFill>
          </a:endParaRPr>
        </a:p>
        <a:p>
          <a:pPr marL="114300" lvl="2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tx1"/>
              </a:solidFill>
            </a:rPr>
            <a:t>Tell them you are disputing the past due amount</a:t>
          </a:r>
          <a:endParaRPr lang="en-US" sz="1000" kern="1200" dirty="0">
            <a:solidFill>
              <a:schemeClr val="tx1"/>
            </a:solidFill>
          </a:endParaRP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rgbClr val="000000"/>
              </a:solidFill>
            </a:rPr>
            <a:t>Tell Utility you want to open a complaint</a:t>
          </a:r>
          <a:endParaRPr lang="en-US" sz="1000" kern="1200" dirty="0">
            <a:solidFill>
              <a:srgbClr val="000000"/>
            </a:solidFill>
          </a:endParaRPr>
        </a:p>
      </dsp:txBody>
      <dsp:txXfrm>
        <a:off x="2457788" y="1146164"/>
        <a:ext cx="1599817" cy="1402333"/>
      </dsp:txXfrm>
    </dsp:sp>
    <dsp:sp modelId="{AFF44F95-4802-364F-BE36-E8570C7933E2}">
      <dsp:nvSpPr>
        <dsp:cNvPr id="0" name=""/>
        <dsp:cNvSpPr/>
      </dsp:nvSpPr>
      <dsp:spPr>
        <a:xfrm>
          <a:off x="3755753" y="486243"/>
          <a:ext cx="301852" cy="30185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4DEEFD-5C2B-B647-A734-9B410692C573}">
      <dsp:nvSpPr>
        <dsp:cNvPr id="0" name=""/>
        <dsp:cNvSpPr/>
      </dsp:nvSpPr>
      <dsp:spPr>
        <a:xfrm rot="5400000">
          <a:off x="4594043" y="132073"/>
          <a:ext cx="1064948" cy="177205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6315A2-44A7-6549-A695-4F074E3A424D}">
      <dsp:nvSpPr>
        <dsp:cNvPr id="0" name=""/>
        <dsp:cNvSpPr/>
      </dsp:nvSpPr>
      <dsp:spPr>
        <a:xfrm>
          <a:off x="4416277" y="661534"/>
          <a:ext cx="1599817" cy="1402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/>
              </a:solidFill>
            </a:rPr>
            <a:t>Pay the current balance due each month or until the dispute is resolved.</a:t>
          </a:r>
          <a:endParaRPr lang="en-US" sz="1300" kern="1200" dirty="0">
            <a:solidFill>
              <a:srgbClr val="000000"/>
            </a:solidFill>
          </a:endParaRPr>
        </a:p>
      </dsp:txBody>
      <dsp:txXfrm>
        <a:off x="4416277" y="661534"/>
        <a:ext cx="1599817" cy="1402333"/>
      </dsp:txXfrm>
    </dsp:sp>
    <dsp:sp modelId="{F7A038DB-6E0E-C14E-A7AE-69383F681E45}">
      <dsp:nvSpPr>
        <dsp:cNvPr id="0" name=""/>
        <dsp:cNvSpPr/>
      </dsp:nvSpPr>
      <dsp:spPr>
        <a:xfrm>
          <a:off x="5714242" y="1613"/>
          <a:ext cx="301852" cy="30185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BE6606-6A7F-0D4A-9F74-04983DF6DDB4}">
      <dsp:nvSpPr>
        <dsp:cNvPr id="0" name=""/>
        <dsp:cNvSpPr/>
      </dsp:nvSpPr>
      <dsp:spPr>
        <a:xfrm rot="5400000">
          <a:off x="6552532" y="-352556"/>
          <a:ext cx="1064948" cy="177205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02717F-FCC9-FD4A-B22B-8C16B6582690}">
      <dsp:nvSpPr>
        <dsp:cNvPr id="0" name=""/>
        <dsp:cNvSpPr/>
      </dsp:nvSpPr>
      <dsp:spPr>
        <a:xfrm>
          <a:off x="6374766" y="176904"/>
          <a:ext cx="1599817" cy="1402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/>
              </a:solidFill>
            </a:rPr>
            <a:t>If you cannot resolve the complaint with the utility, file a complaint with the CPUC.</a:t>
          </a:r>
          <a:endParaRPr lang="en-US" sz="1300" kern="1200" dirty="0">
            <a:solidFill>
              <a:srgbClr val="000000"/>
            </a:solidFill>
          </a:endParaRPr>
        </a:p>
      </dsp:txBody>
      <dsp:txXfrm>
        <a:off x="6374766" y="176904"/>
        <a:ext cx="1599817" cy="14023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C83AC-6760-124F-8F26-94B56F7E5F39}">
      <dsp:nvSpPr>
        <dsp:cNvPr id="0" name=""/>
        <dsp:cNvSpPr/>
      </dsp:nvSpPr>
      <dsp:spPr>
        <a:xfrm>
          <a:off x="3502109" y="1743420"/>
          <a:ext cx="2610967" cy="302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047"/>
              </a:lnTo>
              <a:lnTo>
                <a:pt x="2610967" y="151047"/>
              </a:lnTo>
              <a:lnTo>
                <a:pt x="2610967" y="3020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B06F8A-F577-6B49-AA47-1906ECA159B5}">
      <dsp:nvSpPr>
        <dsp:cNvPr id="0" name=""/>
        <dsp:cNvSpPr/>
      </dsp:nvSpPr>
      <dsp:spPr>
        <a:xfrm>
          <a:off x="3797011" y="2764790"/>
          <a:ext cx="215782" cy="661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1732"/>
              </a:lnTo>
              <a:lnTo>
                <a:pt x="215782" y="6617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830BA-C6A8-7241-BF04-0BED4AC49713}">
      <dsp:nvSpPr>
        <dsp:cNvPr id="0" name=""/>
        <dsp:cNvSpPr/>
      </dsp:nvSpPr>
      <dsp:spPr>
        <a:xfrm>
          <a:off x="3502109" y="1743420"/>
          <a:ext cx="870322" cy="302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047"/>
              </a:lnTo>
              <a:lnTo>
                <a:pt x="870322" y="151047"/>
              </a:lnTo>
              <a:lnTo>
                <a:pt x="870322" y="3020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ECB27-88CB-A24A-991B-AC01D21711B8}">
      <dsp:nvSpPr>
        <dsp:cNvPr id="0" name=""/>
        <dsp:cNvSpPr/>
      </dsp:nvSpPr>
      <dsp:spPr>
        <a:xfrm>
          <a:off x="2631786" y="1743420"/>
          <a:ext cx="870322" cy="302095"/>
        </a:xfrm>
        <a:custGeom>
          <a:avLst/>
          <a:gdLst/>
          <a:ahLst/>
          <a:cxnLst/>
          <a:rect l="0" t="0" r="0" b="0"/>
          <a:pathLst>
            <a:path>
              <a:moveTo>
                <a:pt x="870322" y="0"/>
              </a:moveTo>
              <a:lnTo>
                <a:pt x="870322" y="151047"/>
              </a:lnTo>
              <a:lnTo>
                <a:pt x="0" y="151047"/>
              </a:lnTo>
              <a:lnTo>
                <a:pt x="0" y="3020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9E3BF-B9E3-4C46-BE02-AEEC541F66EF}">
      <dsp:nvSpPr>
        <dsp:cNvPr id="0" name=""/>
        <dsp:cNvSpPr/>
      </dsp:nvSpPr>
      <dsp:spPr>
        <a:xfrm>
          <a:off x="315722" y="2764790"/>
          <a:ext cx="215782" cy="661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1732"/>
              </a:lnTo>
              <a:lnTo>
                <a:pt x="215782" y="66173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359C43-7E45-3A4C-99D1-2F2EF3BA7251}">
      <dsp:nvSpPr>
        <dsp:cNvPr id="0" name=""/>
        <dsp:cNvSpPr/>
      </dsp:nvSpPr>
      <dsp:spPr>
        <a:xfrm>
          <a:off x="891141" y="1743420"/>
          <a:ext cx="2610967" cy="302095"/>
        </a:xfrm>
        <a:custGeom>
          <a:avLst/>
          <a:gdLst/>
          <a:ahLst/>
          <a:cxnLst/>
          <a:rect l="0" t="0" r="0" b="0"/>
          <a:pathLst>
            <a:path>
              <a:moveTo>
                <a:pt x="2610967" y="0"/>
              </a:moveTo>
              <a:lnTo>
                <a:pt x="2610967" y="151047"/>
              </a:lnTo>
              <a:lnTo>
                <a:pt x="0" y="151047"/>
              </a:lnTo>
              <a:lnTo>
                <a:pt x="0" y="3020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ACB0B-C2C3-8A48-B46C-596E098239CF}">
      <dsp:nvSpPr>
        <dsp:cNvPr id="0" name=""/>
        <dsp:cNvSpPr/>
      </dsp:nvSpPr>
      <dsp:spPr>
        <a:xfrm>
          <a:off x="3456388" y="722050"/>
          <a:ext cx="91440" cy="3020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209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034D0-1154-9045-A9BE-4DD6CC36D266}">
      <dsp:nvSpPr>
        <dsp:cNvPr id="0" name=""/>
        <dsp:cNvSpPr/>
      </dsp:nvSpPr>
      <dsp:spPr>
        <a:xfrm>
          <a:off x="2782834" y="2776"/>
          <a:ext cx="1438549" cy="7192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The Complaint Process for a Shutoff</a:t>
          </a:r>
          <a:endParaRPr lang="en-US" sz="1300" kern="1200" dirty="0"/>
        </a:p>
      </dsp:txBody>
      <dsp:txXfrm>
        <a:off x="2782834" y="2776"/>
        <a:ext cx="1438549" cy="719274"/>
      </dsp:txXfrm>
    </dsp:sp>
    <dsp:sp modelId="{D849247F-5696-3C42-B3B6-10D8B5E878C8}">
      <dsp:nvSpPr>
        <dsp:cNvPr id="0" name=""/>
        <dsp:cNvSpPr/>
      </dsp:nvSpPr>
      <dsp:spPr>
        <a:xfrm>
          <a:off x="2782834" y="1024146"/>
          <a:ext cx="1438549" cy="7192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Customer Calls CBO</a:t>
          </a:r>
          <a:endParaRPr lang="en-US" sz="1300" kern="1200" dirty="0"/>
        </a:p>
      </dsp:txBody>
      <dsp:txXfrm>
        <a:off x="2782834" y="1024146"/>
        <a:ext cx="1438549" cy="719274"/>
      </dsp:txXfrm>
    </dsp:sp>
    <dsp:sp modelId="{7C26BD55-8C51-7946-898A-BE4CEF69A051}">
      <dsp:nvSpPr>
        <dsp:cNvPr id="0" name=""/>
        <dsp:cNvSpPr/>
      </dsp:nvSpPr>
      <dsp:spPr>
        <a:xfrm>
          <a:off x="171867" y="2045516"/>
          <a:ext cx="1438549" cy="7192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Find out if customer contacted the Utility</a:t>
          </a:r>
          <a:endParaRPr lang="en-US" sz="1300" kern="1200" dirty="0"/>
        </a:p>
      </dsp:txBody>
      <dsp:txXfrm>
        <a:off x="171867" y="2045516"/>
        <a:ext cx="1438549" cy="719274"/>
      </dsp:txXfrm>
    </dsp:sp>
    <dsp:sp modelId="{8C5B35CF-5A73-544C-88DB-5954F5E953B9}">
      <dsp:nvSpPr>
        <dsp:cNvPr id="0" name=""/>
        <dsp:cNvSpPr/>
      </dsp:nvSpPr>
      <dsp:spPr>
        <a:xfrm>
          <a:off x="531504" y="3066886"/>
          <a:ext cx="1438549" cy="71927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What did the utility say?</a:t>
          </a:r>
          <a:endParaRPr lang="en-US" sz="1300" kern="1200" dirty="0"/>
        </a:p>
      </dsp:txBody>
      <dsp:txXfrm>
        <a:off x="531504" y="3066886"/>
        <a:ext cx="1438549" cy="719274"/>
      </dsp:txXfrm>
    </dsp:sp>
    <dsp:sp modelId="{30DC9AE5-00FB-B941-9D96-AD21D182FF8A}">
      <dsp:nvSpPr>
        <dsp:cNvPr id="0" name=""/>
        <dsp:cNvSpPr/>
      </dsp:nvSpPr>
      <dsp:spPr>
        <a:xfrm>
          <a:off x="1912511" y="2045516"/>
          <a:ext cx="1438549" cy="7192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Do a Shutoff Intake</a:t>
          </a:r>
          <a:endParaRPr lang="en-US" sz="1300" kern="1200" dirty="0"/>
        </a:p>
      </dsp:txBody>
      <dsp:txXfrm>
        <a:off x="1912511" y="2045516"/>
        <a:ext cx="1438549" cy="719274"/>
      </dsp:txXfrm>
    </dsp:sp>
    <dsp:sp modelId="{2259C9A0-E964-7141-9414-2F836650F46F}">
      <dsp:nvSpPr>
        <dsp:cNvPr id="0" name=""/>
        <dsp:cNvSpPr/>
      </dsp:nvSpPr>
      <dsp:spPr>
        <a:xfrm>
          <a:off x="3653156" y="2045516"/>
          <a:ext cx="1438549" cy="7192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 Contact the Utility to dispute amount/open a complaint</a:t>
          </a:r>
          <a:endParaRPr lang="en-US" sz="1300" kern="1200" dirty="0"/>
        </a:p>
      </dsp:txBody>
      <dsp:txXfrm>
        <a:off x="3653156" y="2045516"/>
        <a:ext cx="1438549" cy="719274"/>
      </dsp:txXfrm>
    </dsp:sp>
    <dsp:sp modelId="{A7F1E11D-5D3E-C74A-AA4F-F534CB76E216}">
      <dsp:nvSpPr>
        <dsp:cNvPr id="0" name=""/>
        <dsp:cNvSpPr/>
      </dsp:nvSpPr>
      <dsp:spPr>
        <a:xfrm>
          <a:off x="4012794" y="3066886"/>
          <a:ext cx="1438549" cy="71927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Negotiate</a:t>
          </a:r>
          <a:endParaRPr lang="en-US" sz="1300" kern="1200" dirty="0"/>
        </a:p>
      </dsp:txBody>
      <dsp:txXfrm>
        <a:off x="4012794" y="3066886"/>
        <a:ext cx="1438549" cy="719274"/>
      </dsp:txXfrm>
    </dsp:sp>
    <dsp:sp modelId="{FE887FD4-B8AF-C14F-8652-4F25B58B22F0}">
      <dsp:nvSpPr>
        <dsp:cNvPr id="0" name=""/>
        <dsp:cNvSpPr/>
      </dsp:nvSpPr>
      <dsp:spPr>
        <a:xfrm>
          <a:off x="5393801" y="2045516"/>
          <a:ext cx="1438549" cy="7192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File a CPUC complaint</a:t>
          </a:r>
          <a:endParaRPr lang="en-US" sz="1300" kern="1200" dirty="0"/>
        </a:p>
      </dsp:txBody>
      <dsp:txXfrm>
        <a:off x="5393801" y="2045516"/>
        <a:ext cx="1438549" cy="7192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C2108-4607-3049-87B4-448180900353}">
      <dsp:nvSpPr>
        <dsp:cNvPr id="0" name=""/>
        <dsp:cNvSpPr/>
      </dsp:nvSpPr>
      <dsp:spPr>
        <a:xfrm>
          <a:off x="959200" y="1943752"/>
          <a:ext cx="901268" cy="450634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Important Questions to ask</a:t>
          </a:r>
          <a:endParaRPr lang="en-US" sz="900" kern="1200" dirty="0"/>
        </a:p>
      </dsp:txBody>
      <dsp:txXfrm>
        <a:off x="972399" y="1956951"/>
        <a:ext cx="874870" cy="424236"/>
      </dsp:txXfrm>
    </dsp:sp>
    <dsp:sp modelId="{63DE7898-D865-0B4A-B3B7-DFBCB91A7D32}">
      <dsp:nvSpPr>
        <dsp:cNvPr id="0" name=""/>
        <dsp:cNvSpPr/>
      </dsp:nvSpPr>
      <dsp:spPr>
        <a:xfrm rot="16924900">
          <a:off x="1179524" y="1318125"/>
          <a:ext cx="172239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722395" y="8822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97662" y="1283887"/>
        <a:ext cx="86119" cy="86119"/>
      </dsp:txXfrm>
    </dsp:sp>
    <dsp:sp modelId="{DAB50D5A-3266-5E42-BF7B-3265C132A36F}">
      <dsp:nvSpPr>
        <dsp:cNvPr id="0" name=""/>
        <dsp:cNvSpPr/>
      </dsp:nvSpPr>
      <dsp:spPr>
        <a:xfrm>
          <a:off x="2220976" y="259507"/>
          <a:ext cx="901268" cy="450634"/>
        </a:xfrm>
        <a:prstGeom prst="roundRect">
          <a:avLst>
            <a:gd name="adj" fmla="val 10000"/>
          </a:avLst>
        </a:prstGeom>
        <a:solidFill>
          <a:srgbClr val="5EBEE1"/>
        </a:solidFill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Account holder’s name and address</a:t>
          </a:r>
          <a:endParaRPr lang="en-US" sz="900" kern="1200" dirty="0"/>
        </a:p>
      </dsp:txBody>
      <dsp:txXfrm>
        <a:off x="2234175" y="272706"/>
        <a:ext cx="874870" cy="424236"/>
      </dsp:txXfrm>
    </dsp:sp>
    <dsp:sp modelId="{83A00052-33CB-5246-88D9-968D936D8370}">
      <dsp:nvSpPr>
        <dsp:cNvPr id="0" name=""/>
        <dsp:cNvSpPr/>
      </dsp:nvSpPr>
      <dsp:spPr>
        <a:xfrm rot="19457599">
          <a:off x="3080515" y="346445"/>
          <a:ext cx="44396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43966" y="88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91399" y="344168"/>
        <a:ext cx="22198" cy="22198"/>
      </dsp:txXfrm>
    </dsp:sp>
    <dsp:sp modelId="{9A658D53-D0F4-294E-A0ED-35B5F43407C7}">
      <dsp:nvSpPr>
        <dsp:cNvPr id="0" name=""/>
        <dsp:cNvSpPr/>
      </dsp:nvSpPr>
      <dsp:spPr>
        <a:xfrm>
          <a:off x="3482752" y="392"/>
          <a:ext cx="901268" cy="4506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Utility</a:t>
          </a:r>
          <a:endParaRPr lang="en-US" sz="900" kern="1200" dirty="0"/>
        </a:p>
      </dsp:txBody>
      <dsp:txXfrm>
        <a:off x="3495951" y="13591"/>
        <a:ext cx="874870" cy="424236"/>
      </dsp:txXfrm>
    </dsp:sp>
    <dsp:sp modelId="{3047D570-7B8C-6A4D-AC43-99750BEA7E8E}">
      <dsp:nvSpPr>
        <dsp:cNvPr id="0" name=""/>
        <dsp:cNvSpPr/>
      </dsp:nvSpPr>
      <dsp:spPr>
        <a:xfrm>
          <a:off x="4384020" y="216887"/>
          <a:ext cx="36050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360507" y="8822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55261" y="216697"/>
        <a:ext cx="18025" cy="18025"/>
      </dsp:txXfrm>
    </dsp:sp>
    <dsp:sp modelId="{827F2C94-46AD-444A-8F77-1211F96AFE7A}">
      <dsp:nvSpPr>
        <dsp:cNvPr id="0" name=""/>
        <dsp:cNvSpPr/>
      </dsp:nvSpPr>
      <dsp:spPr>
        <a:xfrm>
          <a:off x="4744527" y="392"/>
          <a:ext cx="901268" cy="450634"/>
        </a:xfrm>
        <a:prstGeom prst="roundRect">
          <a:avLst>
            <a:gd name="adj" fmla="val 10000"/>
          </a:avLst>
        </a:prstGeom>
        <a:solidFill>
          <a:srgbClr val="5F89E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CARE/Medical Baseline</a:t>
          </a:r>
          <a:endParaRPr lang="en-US" sz="900" kern="1200" dirty="0"/>
        </a:p>
      </dsp:txBody>
      <dsp:txXfrm>
        <a:off x="4757726" y="13591"/>
        <a:ext cx="874870" cy="424236"/>
      </dsp:txXfrm>
    </dsp:sp>
    <dsp:sp modelId="{D5B5F09A-9C4B-B24A-A800-72E5E583B960}">
      <dsp:nvSpPr>
        <dsp:cNvPr id="0" name=""/>
        <dsp:cNvSpPr/>
      </dsp:nvSpPr>
      <dsp:spPr>
        <a:xfrm rot="2142401">
          <a:off x="3080515" y="605559"/>
          <a:ext cx="44396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43966" y="88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91399" y="603282"/>
        <a:ext cx="22198" cy="22198"/>
      </dsp:txXfrm>
    </dsp:sp>
    <dsp:sp modelId="{7EAF01E5-7215-4A4F-8D04-B3FE90A6C4A8}">
      <dsp:nvSpPr>
        <dsp:cNvPr id="0" name=""/>
        <dsp:cNvSpPr/>
      </dsp:nvSpPr>
      <dsp:spPr>
        <a:xfrm>
          <a:off x="3482752" y="518622"/>
          <a:ext cx="901268" cy="4506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Account number</a:t>
          </a:r>
          <a:endParaRPr lang="en-US" sz="900" kern="1200" dirty="0"/>
        </a:p>
      </dsp:txBody>
      <dsp:txXfrm>
        <a:off x="3495951" y="531821"/>
        <a:ext cx="874870" cy="424236"/>
      </dsp:txXfrm>
    </dsp:sp>
    <dsp:sp modelId="{CC885B48-BF46-1A47-9F38-AB81C70F9DE7}">
      <dsp:nvSpPr>
        <dsp:cNvPr id="0" name=""/>
        <dsp:cNvSpPr/>
      </dsp:nvSpPr>
      <dsp:spPr>
        <a:xfrm rot="18770822">
          <a:off x="1775660" y="1965911"/>
          <a:ext cx="53012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30123" y="8822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27469" y="1961480"/>
        <a:ext cx="26506" cy="26506"/>
      </dsp:txXfrm>
    </dsp:sp>
    <dsp:sp modelId="{0ACC6B93-BBC4-8D46-BBAC-F7355BC7F184}">
      <dsp:nvSpPr>
        <dsp:cNvPr id="0" name=""/>
        <dsp:cNvSpPr/>
      </dsp:nvSpPr>
      <dsp:spPr>
        <a:xfrm>
          <a:off x="2220976" y="1555080"/>
          <a:ext cx="901268" cy="450634"/>
        </a:xfrm>
        <a:prstGeom prst="roundRect">
          <a:avLst>
            <a:gd name="adj" fmla="val 10000"/>
          </a:avLst>
        </a:prstGeom>
        <a:solidFill>
          <a:srgbClr val="5EBEE1"/>
        </a:solidFill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Status	</a:t>
          </a:r>
          <a:endParaRPr lang="en-US" sz="900" kern="1200" dirty="0"/>
        </a:p>
      </dsp:txBody>
      <dsp:txXfrm>
        <a:off x="2234175" y="1568279"/>
        <a:ext cx="874870" cy="424236"/>
      </dsp:txXfrm>
    </dsp:sp>
    <dsp:sp modelId="{ED1C9880-8365-BD49-A1EC-BB650F5F9B27}">
      <dsp:nvSpPr>
        <dsp:cNvPr id="0" name=""/>
        <dsp:cNvSpPr/>
      </dsp:nvSpPr>
      <dsp:spPr>
        <a:xfrm rot="18289469">
          <a:off x="2986853" y="1512461"/>
          <a:ext cx="63129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631290" y="88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86716" y="1505500"/>
        <a:ext cx="31564" cy="31564"/>
      </dsp:txXfrm>
    </dsp:sp>
    <dsp:sp modelId="{FCC3A7B8-20A2-B746-8267-5704FB2278B4}">
      <dsp:nvSpPr>
        <dsp:cNvPr id="0" name=""/>
        <dsp:cNvSpPr/>
      </dsp:nvSpPr>
      <dsp:spPr>
        <a:xfrm>
          <a:off x="3482752" y="1036851"/>
          <a:ext cx="901268" cy="4506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48-hour notice</a:t>
          </a:r>
          <a:endParaRPr lang="en-US" sz="900" kern="1200" dirty="0"/>
        </a:p>
      </dsp:txBody>
      <dsp:txXfrm>
        <a:off x="3495951" y="1050050"/>
        <a:ext cx="874870" cy="424236"/>
      </dsp:txXfrm>
    </dsp:sp>
    <dsp:sp modelId="{CDDC536A-143C-2A4B-9937-DF69A11EFA39}">
      <dsp:nvSpPr>
        <dsp:cNvPr id="0" name=""/>
        <dsp:cNvSpPr/>
      </dsp:nvSpPr>
      <dsp:spPr>
        <a:xfrm>
          <a:off x="3122244" y="1771575"/>
          <a:ext cx="36050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360507" y="88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93485" y="1771385"/>
        <a:ext cx="18025" cy="18025"/>
      </dsp:txXfrm>
    </dsp:sp>
    <dsp:sp modelId="{E628F74F-2007-B449-98BA-6F4771205FE8}">
      <dsp:nvSpPr>
        <dsp:cNvPr id="0" name=""/>
        <dsp:cNvSpPr/>
      </dsp:nvSpPr>
      <dsp:spPr>
        <a:xfrm>
          <a:off x="3482752" y="1555080"/>
          <a:ext cx="901268" cy="4506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Shutoff</a:t>
          </a:r>
          <a:endParaRPr lang="en-US" sz="900" kern="1200" dirty="0"/>
        </a:p>
      </dsp:txBody>
      <dsp:txXfrm>
        <a:off x="3495951" y="1568279"/>
        <a:ext cx="874870" cy="424236"/>
      </dsp:txXfrm>
    </dsp:sp>
    <dsp:sp modelId="{B2503940-E564-F64B-BAFE-323418AE8FEF}">
      <dsp:nvSpPr>
        <dsp:cNvPr id="0" name=""/>
        <dsp:cNvSpPr/>
      </dsp:nvSpPr>
      <dsp:spPr>
        <a:xfrm rot="3310531">
          <a:off x="2986853" y="2030690"/>
          <a:ext cx="63129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631290" y="88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86716" y="2023730"/>
        <a:ext cx="31564" cy="31564"/>
      </dsp:txXfrm>
    </dsp:sp>
    <dsp:sp modelId="{F1363558-DB67-3A42-A9BA-89B6A4BDF5D3}">
      <dsp:nvSpPr>
        <dsp:cNvPr id="0" name=""/>
        <dsp:cNvSpPr/>
      </dsp:nvSpPr>
      <dsp:spPr>
        <a:xfrm>
          <a:off x="3482752" y="2073309"/>
          <a:ext cx="901268" cy="4506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Medical baseline customer</a:t>
          </a:r>
          <a:endParaRPr lang="en-US" sz="900" kern="1200"/>
        </a:p>
      </dsp:txBody>
      <dsp:txXfrm>
        <a:off x="3495951" y="2086508"/>
        <a:ext cx="874870" cy="424236"/>
      </dsp:txXfrm>
    </dsp:sp>
    <dsp:sp modelId="{91382C9B-C930-EF41-A6CA-B029A58F4BAF}">
      <dsp:nvSpPr>
        <dsp:cNvPr id="0" name=""/>
        <dsp:cNvSpPr/>
      </dsp:nvSpPr>
      <dsp:spPr>
        <a:xfrm rot="3654187">
          <a:off x="1670050" y="2484140"/>
          <a:ext cx="74134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741345" y="8822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22189" y="2474429"/>
        <a:ext cx="37067" cy="37067"/>
      </dsp:txXfrm>
    </dsp:sp>
    <dsp:sp modelId="{24E3D499-43B3-7B45-99DA-51FA15B16BE3}">
      <dsp:nvSpPr>
        <dsp:cNvPr id="0" name=""/>
        <dsp:cNvSpPr/>
      </dsp:nvSpPr>
      <dsp:spPr>
        <a:xfrm>
          <a:off x="2220976" y="2591539"/>
          <a:ext cx="901268" cy="450634"/>
        </a:xfrm>
        <a:prstGeom prst="roundRect">
          <a:avLst>
            <a:gd name="adj" fmla="val 10000"/>
          </a:avLst>
        </a:prstGeom>
        <a:solidFill>
          <a:srgbClr val="5EBEE1"/>
        </a:solidFill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Amount Owed</a:t>
          </a:r>
          <a:endParaRPr lang="en-US" sz="900" kern="1200"/>
        </a:p>
      </dsp:txBody>
      <dsp:txXfrm>
        <a:off x="2234175" y="2604738"/>
        <a:ext cx="874870" cy="424236"/>
      </dsp:txXfrm>
    </dsp:sp>
    <dsp:sp modelId="{44DCD896-3ADD-924C-824C-0E2C9FB793ED}">
      <dsp:nvSpPr>
        <dsp:cNvPr id="0" name=""/>
        <dsp:cNvSpPr/>
      </dsp:nvSpPr>
      <dsp:spPr>
        <a:xfrm>
          <a:off x="3122244" y="2808034"/>
          <a:ext cx="36050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360507" y="88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93485" y="2807843"/>
        <a:ext cx="18025" cy="18025"/>
      </dsp:txXfrm>
    </dsp:sp>
    <dsp:sp modelId="{9D4778DA-6674-494A-AD2E-9070EE852F18}">
      <dsp:nvSpPr>
        <dsp:cNvPr id="0" name=""/>
        <dsp:cNvSpPr/>
      </dsp:nvSpPr>
      <dsp:spPr>
        <a:xfrm>
          <a:off x="3482752" y="2591539"/>
          <a:ext cx="901268" cy="4506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Time period amount owed</a:t>
          </a:r>
          <a:endParaRPr lang="en-US" sz="900" kern="1200" dirty="0"/>
        </a:p>
      </dsp:txBody>
      <dsp:txXfrm>
        <a:off x="3495951" y="2604738"/>
        <a:ext cx="874870" cy="424236"/>
      </dsp:txXfrm>
    </dsp:sp>
    <dsp:sp modelId="{93839A25-4A1A-C445-B80E-CA0161429E9C}">
      <dsp:nvSpPr>
        <dsp:cNvPr id="0" name=""/>
        <dsp:cNvSpPr/>
      </dsp:nvSpPr>
      <dsp:spPr>
        <a:xfrm rot="4675100">
          <a:off x="1179524" y="3002370"/>
          <a:ext cx="172239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722395" y="8822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97662" y="2968132"/>
        <a:ext cx="86119" cy="86119"/>
      </dsp:txXfrm>
    </dsp:sp>
    <dsp:sp modelId="{D93BEF3F-1541-FC42-AD38-ED29FC727D27}">
      <dsp:nvSpPr>
        <dsp:cNvPr id="0" name=""/>
        <dsp:cNvSpPr/>
      </dsp:nvSpPr>
      <dsp:spPr>
        <a:xfrm>
          <a:off x="2220976" y="3627997"/>
          <a:ext cx="901268" cy="450634"/>
        </a:xfrm>
        <a:prstGeom prst="roundRect">
          <a:avLst>
            <a:gd name="adj" fmla="val 10000"/>
          </a:avLst>
        </a:prstGeom>
        <a:solidFill>
          <a:srgbClr val="5EBEE1"/>
        </a:solidFill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Payment plan?</a:t>
          </a:r>
          <a:endParaRPr lang="en-US" sz="900" kern="1200" dirty="0"/>
        </a:p>
      </dsp:txBody>
      <dsp:txXfrm>
        <a:off x="2234175" y="3641196"/>
        <a:ext cx="874870" cy="424236"/>
      </dsp:txXfrm>
    </dsp:sp>
    <dsp:sp modelId="{863FAF4C-7CFE-604C-BE80-C4DA8C916A92}">
      <dsp:nvSpPr>
        <dsp:cNvPr id="0" name=""/>
        <dsp:cNvSpPr/>
      </dsp:nvSpPr>
      <dsp:spPr>
        <a:xfrm rot="18289469">
          <a:off x="2986853" y="3585378"/>
          <a:ext cx="63129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631290" y="88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86716" y="3578417"/>
        <a:ext cx="31564" cy="31564"/>
      </dsp:txXfrm>
    </dsp:sp>
    <dsp:sp modelId="{B2C01D0F-B0DA-DB4F-B776-08781073926D}">
      <dsp:nvSpPr>
        <dsp:cNvPr id="0" name=""/>
        <dsp:cNvSpPr/>
      </dsp:nvSpPr>
      <dsp:spPr>
        <a:xfrm>
          <a:off x="3482752" y="3109768"/>
          <a:ext cx="901268" cy="4506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None offered</a:t>
          </a:r>
          <a:endParaRPr lang="en-US" sz="900" kern="1200"/>
        </a:p>
      </dsp:txBody>
      <dsp:txXfrm>
        <a:off x="3495951" y="3122967"/>
        <a:ext cx="874870" cy="424236"/>
      </dsp:txXfrm>
    </dsp:sp>
    <dsp:sp modelId="{57FF9794-21E2-9549-8C9E-B78B257B7DE0}">
      <dsp:nvSpPr>
        <dsp:cNvPr id="0" name=""/>
        <dsp:cNvSpPr/>
      </dsp:nvSpPr>
      <dsp:spPr>
        <a:xfrm>
          <a:off x="3122244" y="3844492"/>
          <a:ext cx="36050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360507" y="88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93485" y="3844302"/>
        <a:ext cx="18025" cy="18025"/>
      </dsp:txXfrm>
    </dsp:sp>
    <dsp:sp modelId="{5A2F5B29-101E-E149-A01C-70D9B80C8A20}">
      <dsp:nvSpPr>
        <dsp:cNvPr id="0" name=""/>
        <dsp:cNvSpPr/>
      </dsp:nvSpPr>
      <dsp:spPr>
        <a:xfrm>
          <a:off x="3482752" y="3627997"/>
          <a:ext cx="901268" cy="4506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How much</a:t>
          </a:r>
          <a:endParaRPr lang="en-US" sz="900" kern="1200" dirty="0"/>
        </a:p>
      </dsp:txBody>
      <dsp:txXfrm>
        <a:off x="3495951" y="3641196"/>
        <a:ext cx="874870" cy="424236"/>
      </dsp:txXfrm>
    </dsp:sp>
    <dsp:sp modelId="{EC345B83-0994-9746-89FA-86C587B33949}">
      <dsp:nvSpPr>
        <dsp:cNvPr id="0" name=""/>
        <dsp:cNvSpPr/>
      </dsp:nvSpPr>
      <dsp:spPr>
        <a:xfrm rot="3310531">
          <a:off x="2986853" y="4103607"/>
          <a:ext cx="63129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631290" y="88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86716" y="4096647"/>
        <a:ext cx="31564" cy="31564"/>
      </dsp:txXfrm>
    </dsp:sp>
    <dsp:sp modelId="{F43D5903-5D51-6741-A05A-4572A2241465}">
      <dsp:nvSpPr>
        <dsp:cNvPr id="0" name=""/>
        <dsp:cNvSpPr/>
      </dsp:nvSpPr>
      <dsp:spPr>
        <a:xfrm>
          <a:off x="3482752" y="4146227"/>
          <a:ext cx="901268" cy="4506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Payments made?</a:t>
          </a:r>
          <a:endParaRPr lang="en-US" sz="900" kern="1200" dirty="0"/>
        </a:p>
      </dsp:txBody>
      <dsp:txXfrm>
        <a:off x="3495951" y="4159426"/>
        <a:ext cx="874870" cy="424236"/>
      </dsp:txXfrm>
    </dsp:sp>
    <dsp:sp modelId="{57E63D16-0878-F240-8323-150B4D9FA919}">
      <dsp:nvSpPr>
        <dsp:cNvPr id="0" name=""/>
        <dsp:cNvSpPr/>
      </dsp:nvSpPr>
      <dsp:spPr>
        <a:xfrm>
          <a:off x="4384020" y="4362722"/>
          <a:ext cx="36050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360507" y="8822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55261" y="4362531"/>
        <a:ext cx="18025" cy="18025"/>
      </dsp:txXfrm>
    </dsp:sp>
    <dsp:sp modelId="{EB3331FD-1AB0-1840-BB18-175B9BC56C1F}">
      <dsp:nvSpPr>
        <dsp:cNvPr id="0" name=""/>
        <dsp:cNvSpPr/>
      </dsp:nvSpPr>
      <dsp:spPr>
        <a:xfrm>
          <a:off x="4744527" y="4146227"/>
          <a:ext cx="901268" cy="450634"/>
        </a:xfrm>
        <a:prstGeom prst="roundRect">
          <a:avLst>
            <a:gd name="adj" fmla="val 10000"/>
          </a:avLst>
        </a:prstGeom>
        <a:solidFill>
          <a:srgbClr val="5F89E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How much?</a:t>
          </a:r>
          <a:endParaRPr lang="en-US" sz="900" kern="1200" dirty="0"/>
        </a:p>
      </dsp:txBody>
      <dsp:txXfrm>
        <a:off x="4757726" y="4159426"/>
        <a:ext cx="874870" cy="4242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F5E3AC-B74C-9A49-8DFC-A354CAF11505}">
      <dsp:nvSpPr>
        <dsp:cNvPr id="0" name=""/>
        <dsp:cNvSpPr/>
      </dsp:nvSpPr>
      <dsp:spPr>
        <a:xfrm>
          <a:off x="2680" y="2227785"/>
          <a:ext cx="1262693" cy="631346"/>
        </a:xfrm>
        <a:prstGeom prst="roundRect">
          <a:avLst>
            <a:gd name="adj" fmla="val 10000"/>
          </a:avLst>
        </a:prstGeom>
        <a:solidFill>
          <a:srgbClr val="719F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Is this a</a:t>
          </a:r>
          <a:r>
            <a:rPr lang="en-US" sz="900" kern="1200" baseline="0" dirty="0" smtClean="0"/>
            <a:t> </a:t>
          </a:r>
          <a:r>
            <a:rPr lang="en-US" sz="900" kern="1200" baseline="0" dirty="0" smtClean="0"/>
            <a:t>complaint</a:t>
          </a:r>
          <a:r>
            <a:rPr lang="en-US" sz="900" kern="1200" baseline="0" dirty="0" smtClean="0"/>
            <a:t>?</a:t>
          </a:r>
          <a:endParaRPr lang="en-US" sz="900" kern="1200" dirty="0"/>
        </a:p>
      </dsp:txBody>
      <dsp:txXfrm>
        <a:off x="21171" y="2246276"/>
        <a:ext cx="1225711" cy="594364"/>
      </dsp:txXfrm>
    </dsp:sp>
    <dsp:sp modelId="{37120775-8C21-7B40-85A2-99D145DAF919}">
      <dsp:nvSpPr>
        <dsp:cNvPr id="0" name=""/>
        <dsp:cNvSpPr/>
      </dsp:nvSpPr>
      <dsp:spPr>
        <a:xfrm rot="19457599">
          <a:off x="1206910" y="2348917"/>
          <a:ext cx="622004" cy="26059"/>
        </a:xfrm>
        <a:custGeom>
          <a:avLst/>
          <a:gdLst/>
          <a:ahLst/>
          <a:cxnLst/>
          <a:rect l="0" t="0" r="0" b="0"/>
          <a:pathLst>
            <a:path>
              <a:moveTo>
                <a:pt x="0" y="13029"/>
              </a:moveTo>
              <a:lnTo>
                <a:pt x="622004" y="13029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502362" y="2346397"/>
        <a:ext cx="31100" cy="31100"/>
      </dsp:txXfrm>
    </dsp:sp>
    <dsp:sp modelId="{3A4FA337-C82C-664C-B5D5-E236920519B1}">
      <dsp:nvSpPr>
        <dsp:cNvPr id="0" name=""/>
        <dsp:cNvSpPr/>
      </dsp:nvSpPr>
      <dsp:spPr>
        <a:xfrm>
          <a:off x="1770451" y="1864761"/>
          <a:ext cx="1262693" cy="631346"/>
        </a:xfrm>
        <a:prstGeom prst="roundRect">
          <a:avLst>
            <a:gd name="adj" fmla="val 10000"/>
          </a:avLst>
        </a:prstGeom>
        <a:solidFill>
          <a:srgbClr val="719F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Did the Customer Call</a:t>
          </a:r>
          <a:r>
            <a:rPr lang="en-US" sz="900" kern="1200" baseline="0" dirty="0" smtClean="0"/>
            <a:t> the </a:t>
          </a:r>
          <a:r>
            <a:rPr lang="en-US" sz="900" kern="1200" baseline="0" dirty="0" smtClean="0"/>
            <a:t>	Utility</a:t>
          </a:r>
          <a:r>
            <a:rPr lang="en-US" sz="900" kern="1200" baseline="0" dirty="0" smtClean="0"/>
            <a:t>?</a:t>
          </a:r>
          <a:endParaRPr lang="en-US" sz="900" kern="1200" dirty="0"/>
        </a:p>
      </dsp:txBody>
      <dsp:txXfrm>
        <a:off x="1788942" y="1883252"/>
        <a:ext cx="1225711" cy="594364"/>
      </dsp:txXfrm>
    </dsp:sp>
    <dsp:sp modelId="{16F63852-34AD-FC43-B7C1-19A350BCB03D}">
      <dsp:nvSpPr>
        <dsp:cNvPr id="0" name=""/>
        <dsp:cNvSpPr/>
      </dsp:nvSpPr>
      <dsp:spPr>
        <a:xfrm rot="19457599">
          <a:off x="2974680" y="1985893"/>
          <a:ext cx="622004" cy="26059"/>
        </a:xfrm>
        <a:custGeom>
          <a:avLst/>
          <a:gdLst/>
          <a:ahLst/>
          <a:cxnLst/>
          <a:rect l="0" t="0" r="0" b="0"/>
          <a:pathLst>
            <a:path>
              <a:moveTo>
                <a:pt x="0" y="13029"/>
              </a:moveTo>
              <a:lnTo>
                <a:pt x="622004" y="13029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70133" y="1983372"/>
        <a:ext cx="31100" cy="31100"/>
      </dsp:txXfrm>
    </dsp:sp>
    <dsp:sp modelId="{898E85AB-F8A9-0644-9762-6D1D70241813}">
      <dsp:nvSpPr>
        <dsp:cNvPr id="0" name=""/>
        <dsp:cNvSpPr/>
      </dsp:nvSpPr>
      <dsp:spPr>
        <a:xfrm>
          <a:off x="3538221" y="1501737"/>
          <a:ext cx="1262693" cy="631346"/>
        </a:xfrm>
        <a:prstGeom prst="roundRect">
          <a:avLst>
            <a:gd name="adj" fmla="val 10000"/>
          </a:avLst>
        </a:prstGeom>
        <a:solidFill>
          <a:srgbClr val="719F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What</a:t>
          </a:r>
          <a:r>
            <a:rPr lang="en-US" sz="900" kern="1200" baseline="0" dirty="0" smtClean="0"/>
            <a:t> did the Utility say? Fill out Intake Form </a:t>
          </a:r>
          <a:endParaRPr lang="en-US" sz="900" kern="1200" dirty="0"/>
        </a:p>
      </dsp:txBody>
      <dsp:txXfrm>
        <a:off x="3556712" y="1520228"/>
        <a:ext cx="1225711" cy="594364"/>
      </dsp:txXfrm>
    </dsp:sp>
    <dsp:sp modelId="{F900E32F-792E-9042-9794-219398D15DCF}">
      <dsp:nvSpPr>
        <dsp:cNvPr id="0" name=""/>
        <dsp:cNvSpPr/>
      </dsp:nvSpPr>
      <dsp:spPr>
        <a:xfrm>
          <a:off x="4800915" y="1804380"/>
          <a:ext cx="505077" cy="26059"/>
        </a:xfrm>
        <a:custGeom>
          <a:avLst/>
          <a:gdLst/>
          <a:ahLst/>
          <a:cxnLst/>
          <a:rect l="0" t="0" r="0" b="0"/>
          <a:pathLst>
            <a:path>
              <a:moveTo>
                <a:pt x="0" y="13029"/>
              </a:moveTo>
              <a:lnTo>
                <a:pt x="505077" y="13029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40826" y="1804783"/>
        <a:ext cx="25253" cy="25253"/>
      </dsp:txXfrm>
    </dsp:sp>
    <dsp:sp modelId="{39A5DD2F-BBEA-8547-9CF1-1C24981497B3}">
      <dsp:nvSpPr>
        <dsp:cNvPr id="0" name=""/>
        <dsp:cNvSpPr/>
      </dsp:nvSpPr>
      <dsp:spPr>
        <a:xfrm>
          <a:off x="5305992" y="1501737"/>
          <a:ext cx="1262693" cy="631346"/>
        </a:xfrm>
        <a:prstGeom prst="roundRect">
          <a:avLst>
            <a:gd name="adj" fmla="val 10000"/>
          </a:avLst>
        </a:prstGeom>
        <a:solidFill>
          <a:srgbClr val="719F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Contact the Utility to dispute</a:t>
          </a:r>
          <a:r>
            <a:rPr lang="en-US" sz="900" kern="1200" baseline="0" dirty="0" smtClean="0"/>
            <a:t> /negotiate/open  complaint.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 dirty="0" smtClean="0"/>
            <a:t>Resolved?</a:t>
          </a:r>
          <a:endParaRPr lang="en-US" sz="900" kern="1200" dirty="0"/>
        </a:p>
      </dsp:txBody>
      <dsp:txXfrm>
        <a:off x="5324483" y="1520228"/>
        <a:ext cx="1225711" cy="594364"/>
      </dsp:txXfrm>
    </dsp:sp>
    <dsp:sp modelId="{A21A50DC-A63C-F341-BDFF-6A77366BCE48}">
      <dsp:nvSpPr>
        <dsp:cNvPr id="0" name=""/>
        <dsp:cNvSpPr/>
      </dsp:nvSpPr>
      <dsp:spPr>
        <a:xfrm rot="19457599">
          <a:off x="6510222" y="1622868"/>
          <a:ext cx="622004" cy="26059"/>
        </a:xfrm>
        <a:custGeom>
          <a:avLst/>
          <a:gdLst/>
          <a:ahLst/>
          <a:cxnLst/>
          <a:rect l="0" t="0" r="0" b="0"/>
          <a:pathLst>
            <a:path>
              <a:moveTo>
                <a:pt x="0" y="13029"/>
              </a:moveTo>
              <a:lnTo>
                <a:pt x="622004" y="13029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805674" y="1620348"/>
        <a:ext cx="31100" cy="31100"/>
      </dsp:txXfrm>
    </dsp:sp>
    <dsp:sp modelId="{A2EBAF08-22A9-0049-A768-0E2A78F90E76}">
      <dsp:nvSpPr>
        <dsp:cNvPr id="0" name=""/>
        <dsp:cNvSpPr/>
      </dsp:nvSpPr>
      <dsp:spPr>
        <a:xfrm>
          <a:off x="7073763" y="1138713"/>
          <a:ext cx="1262693" cy="631346"/>
        </a:xfrm>
        <a:prstGeom prst="roundRect">
          <a:avLst>
            <a:gd name="adj" fmla="val 10000"/>
          </a:avLst>
        </a:prstGeom>
        <a:solidFill>
          <a:srgbClr val="719F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Notify</a:t>
          </a:r>
          <a:r>
            <a:rPr lang="en-US" sz="900" kern="1200" baseline="0" dirty="0" smtClean="0"/>
            <a:t> TURN of resolution</a:t>
          </a:r>
          <a:endParaRPr lang="en-US" sz="900" kern="1200" dirty="0"/>
        </a:p>
      </dsp:txBody>
      <dsp:txXfrm>
        <a:off x="7092254" y="1157204"/>
        <a:ext cx="1225711" cy="594364"/>
      </dsp:txXfrm>
    </dsp:sp>
    <dsp:sp modelId="{7BAA4880-2335-EA43-8178-FA54B9D16B05}">
      <dsp:nvSpPr>
        <dsp:cNvPr id="0" name=""/>
        <dsp:cNvSpPr/>
      </dsp:nvSpPr>
      <dsp:spPr>
        <a:xfrm rot="2142401">
          <a:off x="6510222" y="1985893"/>
          <a:ext cx="622004" cy="26059"/>
        </a:xfrm>
        <a:custGeom>
          <a:avLst/>
          <a:gdLst/>
          <a:ahLst/>
          <a:cxnLst/>
          <a:rect l="0" t="0" r="0" b="0"/>
          <a:pathLst>
            <a:path>
              <a:moveTo>
                <a:pt x="0" y="13029"/>
              </a:moveTo>
              <a:lnTo>
                <a:pt x="622004" y="13029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805674" y="1983372"/>
        <a:ext cx="31100" cy="31100"/>
      </dsp:txXfrm>
    </dsp:sp>
    <dsp:sp modelId="{6695BDF3-C221-9A45-961D-219AE644956E}">
      <dsp:nvSpPr>
        <dsp:cNvPr id="0" name=""/>
        <dsp:cNvSpPr/>
      </dsp:nvSpPr>
      <dsp:spPr>
        <a:xfrm>
          <a:off x="7073763" y="1864761"/>
          <a:ext cx="1262693" cy="631346"/>
        </a:xfrm>
        <a:prstGeom prst="roundRect">
          <a:avLst>
            <a:gd name="adj" fmla="val 10000"/>
          </a:avLst>
        </a:prstGeom>
        <a:solidFill>
          <a:srgbClr val="719F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File CPUC complaint</a:t>
          </a:r>
          <a:endParaRPr lang="en-US" sz="900" kern="1200" dirty="0"/>
        </a:p>
      </dsp:txBody>
      <dsp:txXfrm>
        <a:off x="7092254" y="1883252"/>
        <a:ext cx="1225711" cy="594364"/>
      </dsp:txXfrm>
    </dsp:sp>
    <dsp:sp modelId="{3A227B4C-A1A1-974C-841E-A87615DBE0E0}">
      <dsp:nvSpPr>
        <dsp:cNvPr id="0" name=""/>
        <dsp:cNvSpPr/>
      </dsp:nvSpPr>
      <dsp:spPr>
        <a:xfrm rot="2142401">
          <a:off x="2974680" y="2348917"/>
          <a:ext cx="622004" cy="26059"/>
        </a:xfrm>
        <a:custGeom>
          <a:avLst/>
          <a:gdLst/>
          <a:ahLst/>
          <a:cxnLst/>
          <a:rect l="0" t="0" r="0" b="0"/>
          <a:pathLst>
            <a:path>
              <a:moveTo>
                <a:pt x="0" y="13029"/>
              </a:moveTo>
              <a:lnTo>
                <a:pt x="622004" y="13029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70133" y="2346397"/>
        <a:ext cx="31100" cy="31100"/>
      </dsp:txXfrm>
    </dsp:sp>
    <dsp:sp modelId="{F6A4E9BA-E0B2-D24C-8E09-1775C10D63CE}">
      <dsp:nvSpPr>
        <dsp:cNvPr id="0" name=""/>
        <dsp:cNvSpPr/>
      </dsp:nvSpPr>
      <dsp:spPr>
        <a:xfrm>
          <a:off x="3538221" y="2227785"/>
          <a:ext cx="1262693" cy="631346"/>
        </a:xfrm>
        <a:prstGeom prst="roundRect">
          <a:avLst>
            <a:gd name="adj" fmla="val 10000"/>
          </a:avLst>
        </a:prstGeom>
        <a:solidFill>
          <a:srgbClr val="719F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Ask them to call the Utility</a:t>
          </a:r>
          <a:endParaRPr lang="en-US" sz="900" kern="1200" dirty="0"/>
        </a:p>
      </dsp:txBody>
      <dsp:txXfrm>
        <a:off x="3556712" y="2246276"/>
        <a:ext cx="1225711" cy="594364"/>
      </dsp:txXfrm>
    </dsp:sp>
    <dsp:sp modelId="{CF2FD325-BCDF-AB46-A4F5-8A43304909A1}">
      <dsp:nvSpPr>
        <dsp:cNvPr id="0" name=""/>
        <dsp:cNvSpPr/>
      </dsp:nvSpPr>
      <dsp:spPr>
        <a:xfrm rot="2142401">
          <a:off x="1206910" y="2711941"/>
          <a:ext cx="622004" cy="26059"/>
        </a:xfrm>
        <a:custGeom>
          <a:avLst/>
          <a:gdLst/>
          <a:ahLst/>
          <a:cxnLst/>
          <a:rect l="0" t="0" r="0" b="0"/>
          <a:pathLst>
            <a:path>
              <a:moveTo>
                <a:pt x="0" y="13029"/>
              </a:moveTo>
              <a:lnTo>
                <a:pt x="622004" y="13029"/>
              </a:lnTo>
            </a:path>
          </a:pathLst>
        </a:custGeom>
        <a:noFill/>
        <a:ln w="25400" cap="flat" cmpd="sng" algn="ctr">
          <a:solidFill>
            <a:srgbClr val="789EB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502362" y="2709421"/>
        <a:ext cx="31100" cy="31100"/>
      </dsp:txXfrm>
    </dsp:sp>
    <dsp:sp modelId="{5610588A-055D-4349-A5C0-798AC0A650E8}">
      <dsp:nvSpPr>
        <dsp:cNvPr id="0" name=""/>
        <dsp:cNvSpPr/>
      </dsp:nvSpPr>
      <dsp:spPr>
        <a:xfrm>
          <a:off x="1770451" y="2590810"/>
          <a:ext cx="1262693" cy="631346"/>
        </a:xfrm>
        <a:prstGeom prst="roundRect">
          <a:avLst>
            <a:gd name="adj" fmla="val 10000"/>
          </a:avLst>
        </a:prstGeom>
        <a:solidFill>
          <a:srgbClr val="719F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Explain </a:t>
          </a:r>
          <a:endParaRPr lang="en-US" sz="900" kern="1200" dirty="0"/>
        </a:p>
      </dsp:txBody>
      <dsp:txXfrm>
        <a:off x="1788942" y="2609301"/>
        <a:ext cx="1225711" cy="5943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A189C-3109-B545-BA96-9D97ED818265}">
      <dsp:nvSpPr>
        <dsp:cNvPr id="0" name=""/>
        <dsp:cNvSpPr/>
      </dsp:nvSpPr>
      <dsp:spPr>
        <a:xfrm>
          <a:off x="2692953" y="2184959"/>
          <a:ext cx="270664" cy="830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036"/>
              </a:lnTo>
              <a:lnTo>
                <a:pt x="270664" y="8300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64C80-AA93-5140-8904-C3C78BD5F90B}">
      <dsp:nvSpPr>
        <dsp:cNvPr id="0" name=""/>
        <dsp:cNvSpPr/>
      </dsp:nvSpPr>
      <dsp:spPr>
        <a:xfrm>
          <a:off x="2323045" y="903815"/>
          <a:ext cx="1091678" cy="378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464"/>
              </a:lnTo>
              <a:lnTo>
                <a:pt x="1091678" y="189464"/>
              </a:lnTo>
              <a:lnTo>
                <a:pt x="1091678" y="3789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393A58-404E-5F42-ABAE-1CB60D5B19CB}">
      <dsp:nvSpPr>
        <dsp:cNvPr id="0" name=""/>
        <dsp:cNvSpPr/>
      </dsp:nvSpPr>
      <dsp:spPr>
        <a:xfrm>
          <a:off x="509595" y="2184959"/>
          <a:ext cx="270664" cy="211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1180"/>
              </a:lnTo>
              <a:lnTo>
                <a:pt x="270664" y="21111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CD806-D91C-144E-97E5-035F5600C6A6}">
      <dsp:nvSpPr>
        <dsp:cNvPr id="0" name=""/>
        <dsp:cNvSpPr/>
      </dsp:nvSpPr>
      <dsp:spPr>
        <a:xfrm>
          <a:off x="509595" y="2184959"/>
          <a:ext cx="270664" cy="830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036"/>
              </a:lnTo>
              <a:lnTo>
                <a:pt x="270664" y="8300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2EEA5-D89F-8E4F-844C-1F30A635C080}">
      <dsp:nvSpPr>
        <dsp:cNvPr id="0" name=""/>
        <dsp:cNvSpPr/>
      </dsp:nvSpPr>
      <dsp:spPr>
        <a:xfrm>
          <a:off x="1231366" y="903815"/>
          <a:ext cx="1091678" cy="378929"/>
        </a:xfrm>
        <a:custGeom>
          <a:avLst/>
          <a:gdLst/>
          <a:ahLst/>
          <a:cxnLst/>
          <a:rect l="0" t="0" r="0" b="0"/>
          <a:pathLst>
            <a:path>
              <a:moveTo>
                <a:pt x="1091678" y="0"/>
              </a:moveTo>
              <a:lnTo>
                <a:pt x="1091678" y="189464"/>
              </a:lnTo>
              <a:lnTo>
                <a:pt x="0" y="189464"/>
              </a:lnTo>
              <a:lnTo>
                <a:pt x="0" y="3789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EE526-D21F-FC4E-8953-30CA61A5E776}">
      <dsp:nvSpPr>
        <dsp:cNvPr id="0" name=""/>
        <dsp:cNvSpPr/>
      </dsp:nvSpPr>
      <dsp:spPr>
        <a:xfrm>
          <a:off x="1420831" y="1601"/>
          <a:ext cx="1804428" cy="9022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Shutoff/48 hour notice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1420831" y="1601"/>
        <a:ext cx="1804428" cy="902214"/>
      </dsp:txXfrm>
    </dsp:sp>
    <dsp:sp modelId="{439138E7-77D6-D94D-9242-BF4E06DC424B}">
      <dsp:nvSpPr>
        <dsp:cNvPr id="0" name=""/>
        <dsp:cNvSpPr/>
      </dsp:nvSpPr>
      <dsp:spPr>
        <a:xfrm>
          <a:off x="329152" y="1282745"/>
          <a:ext cx="1804428" cy="9022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Call the Utility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329152" y="1282745"/>
        <a:ext cx="1804428" cy="902214"/>
      </dsp:txXfrm>
    </dsp:sp>
    <dsp:sp modelId="{2C07DDD4-C25C-5A4C-87B3-968066E70FF4}">
      <dsp:nvSpPr>
        <dsp:cNvPr id="0" name=""/>
        <dsp:cNvSpPr/>
      </dsp:nvSpPr>
      <dsp:spPr>
        <a:xfrm>
          <a:off x="780259" y="2563889"/>
          <a:ext cx="1804428" cy="9022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Speak to a Supervisor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780259" y="2563889"/>
        <a:ext cx="1804428" cy="902214"/>
      </dsp:txXfrm>
    </dsp:sp>
    <dsp:sp modelId="{3EE5A33B-B4D3-1C45-9307-ED7C59853BFE}">
      <dsp:nvSpPr>
        <dsp:cNvPr id="0" name=""/>
        <dsp:cNvSpPr/>
      </dsp:nvSpPr>
      <dsp:spPr>
        <a:xfrm>
          <a:off x="780259" y="3845033"/>
          <a:ext cx="1804428" cy="9022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Speak to a  Manager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780259" y="3845033"/>
        <a:ext cx="1804428" cy="902214"/>
      </dsp:txXfrm>
    </dsp:sp>
    <dsp:sp modelId="{C6AA76CB-FFDF-BA45-9257-2FB6B18CF0EB}">
      <dsp:nvSpPr>
        <dsp:cNvPr id="0" name=""/>
        <dsp:cNvSpPr/>
      </dsp:nvSpPr>
      <dsp:spPr>
        <a:xfrm>
          <a:off x="2512510" y="1282745"/>
          <a:ext cx="1804428" cy="9022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File a CPUC complaint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2512510" y="1282745"/>
        <a:ext cx="1804428" cy="902214"/>
      </dsp:txXfrm>
    </dsp:sp>
    <dsp:sp modelId="{35DE7B65-0254-E74D-B390-DEE363278283}">
      <dsp:nvSpPr>
        <dsp:cNvPr id="0" name=""/>
        <dsp:cNvSpPr/>
      </dsp:nvSpPr>
      <dsp:spPr>
        <a:xfrm>
          <a:off x="2963617" y="2563889"/>
          <a:ext cx="1804428" cy="9022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CPUC 800 Number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2963617" y="2563889"/>
        <a:ext cx="1804428" cy="902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D2C73-1116-E44E-ACD9-ED1CAA9764F6}" type="datetimeFigureOut">
              <a:rPr lang="en-US" smtClean="0"/>
              <a:t>6/20/17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A6B98-4ABB-C54A-B442-256F29FAA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946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0A5CC-8164-D74B-BDE2-D982EA72DFAD}" type="datetimeFigureOut">
              <a:rPr lang="en-US" smtClean="0"/>
              <a:t>6/20/17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402A0-384F-BB49-951C-A579D56DF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877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45C89-9713-D146-8F95-3E76DAD61A7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12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2943" indent="-232943"/>
            <a:r>
              <a:rPr lang="en-US" b="1" dirty="0" smtClean="0">
                <a:latin typeface="Arial" pitchFamily="1" charset="0"/>
                <a:ea typeface="ＭＳ Ｐゴシック" pitchFamily="1" charset="-128"/>
                <a:cs typeface="ＭＳ Ｐゴシック" pitchFamily="1" charset="-128"/>
              </a:rPr>
              <a:t>Examples of issues we raised re the RSA:</a:t>
            </a:r>
          </a:p>
          <a:p>
            <a:pPr marL="232943" indent="-232943">
              <a:spcAft>
                <a:spcPts val="611"/>
              </a:spcAft>
              <a:buFontTx/>
              <a:buChar char="•"/>
            </a:pPr>
            <a:r>
              <a:rPr lang="en-US" b="1" dirty="0" smtClean="0">
                <a:latin typeface="Arial" pitchFamily="1" charset="0"/>
                <a:ea typeface="ＭＳ Ｐゴシック" pitchFamily="1" charset="-128"/>
                <a:cs typeface="ＭＳ Ｐゴシック" pitchFamily="1" charset="-128"/>
              </a:rPr>
              <a:t>Tried to have it apply to basic service which must still be </a:t>
            </a:r>
            <a:r>
              <a:rPr lang="en-US" b="1" dirty="0" err="1" smtClean="0">
                <a:latin typeface="Arial" pitchFamily="1" charset="0"/>
                <a:ea typeface="ＭＳ Ｐゴシック" pitchFamily="1" charset="-128"/>
                <a:cs typeface="ＭＳ Ｐゴシック" pitchFamily="1" charset="-128"/>
              </a:rPr>
              <a:t>tariffed</a:t>
            </a:r>
            <a:r>
              <a:rPr lang="en-US" b="1" dirty="0" smtClean="0">
                <a:latin typeface="Arial" pitchFamily="1" charset="0"/>
                <a:ea typeface="ＭＳ Ｐゴシック" pitchFamily="1" charset="-128"/>
                <a:cs typeface="ＭＳ Ｐゴシック" pitchFamily="1" charset="-128"/>
              </a:rPr>
              <a:t> under statute</a:t>
            </a:r>
          </a:p>
          <a:p>
            <a:pPr marL="232943" indent="-232943">
              <a:spcAft>
                <a:spcPts val="611"/>
              </a:spcAft>
              <a:buFontTx/>
              <a:buChar char="•"/>
            </a:pPr>
            <a:r>
              <a:rPr lang="en-US" b="1" dirty="0" smtClean="0">
                <a:latin typeface="Arial" pitchFamily="1" charset="0"/>
                <a:ea typeface="ＭＳ Ｐゴシック" pitchFamily="1" charset="-128"/>
                <a:cs typeface="ＭＳ Ｐゴシック" pitchFamily="1" charset="-128"/>
              </a:rPr>
              <a:t>30 day notice requirement for modifications absent</a:t>
            </a:r>
          </a:p>
          <a:p>
            <a:pPr marL="232943" indent="-232943">
              <a:spcAft>
                <a:spcPts val="611"/>
              </a:spcAft>
              <a:buFontTx/>
              <a:buChar char="•"/>
            </a:pPr>
            <a:r>
              <a:rPr lang="en-US" b="1" dirty="0" smtClean="0">
                <a:latin typeface="Arial" pitchFamily="1" charset="0"/>
                <a:ea typeface="ＭＳ Ｐゴシック" pitchFamily="1" charset="-128"/>
                <a:cs typeface="ＭＳ Ｐゴシック" pitchFamily="1" charset="-128"/>
              </a:rPr>
              <a:t>Violated information/disclosure requirements by directing customers to the massive, unintelligible “Guidebook” for terms/conditions</a:t>
            </a:r>
          </a:p>
          <a:p>
            <a:pPr marL="232943" indent="-232943">
              <a:spcAft>
                <a:spcPts val="611"/>
              </a:spcAft>
              <a:buFontTx/>
              <a:buChar char="•"/>
            </a:pPr>
            <a:r>
              <a:rPr lang="en-US" b="1" dirty="0" smtClean="0">
                <a:latin typeface="Arial" pitchFamily="1" charset="0"/>
                <a:ea typeface="ＭＳ Ｐゴシック" pitchFamily="1" charset="-128"/>
                <a:cs typeface="ＭＳ Ｐゴシック" pitchFamily="1" charset="-128"/>
              </a:rPr>
              <a:t>Mandatory binding arbitration provision</a:t>
            </a:r>
          </a:p>
          <a:p>
            <a:pPr marL="232943" indent="-232943">
              <a:spcAft>
                <a:spcPts val="611"/>
              </a:spcAft>
              <a:buFontTx/>
              <a:buChar char="•"/>
            </a:pPr>
            <a:r>
              <a:rPr lang="en-US" b="1" dirty="0" smtClean="0">
                <a:latin typeface="Arial" pitchFamily="1" charset="0"/>
                <a:ea typeface="ＭＳ Ｐゴシック" pitchFamily="1" charset="-128"/>
                <a:cs typeface="ＭＳ Ｐゴシック" pitchFamily="1" charset="-128"/>
              </a:rPr>
              <a:t>Limitations of liability</a:t>
            </a:r>
          </a:p>
          <a:p>
            <a:pPr marL="232943" indent="-232943">
              <a:spcAft>
                <a:spcPts val="611"/>
              </a:spcAft>
              <a:buFontTx/>
              <a:buChar char="•"/>
            </a:pPr>
            <a:r>
              <a:rPr lang="en-US" b="1" dirty="0" smtClean="0">
                <a:latin typeface="Arial" pitchFamily="1" charset="0"/>
                <a:ea typeface="ＭＳ Ｐゴシック" pitchFamily="1" charset="-128"/>
                <a:cs typeface="ＭＳ Ｐゴシック" pitchFamily="1" charset="-128"/>
              </a:rPr>
              <a:t>AT&amp;T revised its RSA &amp; eliminated many of the objectionable features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45C89-9713-D146-8F95-3E76DAD61A7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28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45C89-9713-D146-8F95-3E76DAD61A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19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45C89-9713-D146-8F95-3E76DAD61A7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48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45C89-9713-D146-8F95-3E76DAD61A7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25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E62A-58B0-EB43-9DF3-808DF8EC7303}" type="datetime1">
              <a:rPr lang="en-US" smtClean="0"/>
              <a:t>6/20/17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1E0-C2C4-784C-BEDD-842D6C1CD6D0}" type="datetime1">
              <a:rPr lang="en-US" smtClean="0"/>
              <a:t>6/20/17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86EB-266D-9E41-A965-D09FEC79DA73}" type="datetime1">
              <a:rPr lang="en-US" smtClean="0"/>
              <a:t>6/20/17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D66A-876B-2446-81E1-EE9945CFE5C6}" type="datetime1">
              <a:rPr lang="en-US" smtClean="0"/>
              <a:t>6/20/17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36989-62E5-0B43-B283-E845F4ADAB01}" type="datetime1">
              <a:rPr lang="en-US" smtClean="0"/>
              <a:t>6/20/17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6246-A868-BF48-BEB8-FED8031B02AF}" type="datetime1">
              <a:rPr lang="en-US" smtClean="0"/>
              <a:t>6/20/17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5CEDE-8DFE-8E43-A0B2-DF6667484EA0}" type="datetime1">
              <a:rPr lang="en-US" smtClean="0"/>
              <a:t>6/20/17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E288-A9EE-E540-9143-54F323D40636}" type="datetime1">
              <a:rPr lang="en-US" smtClean="0"/>
              <a:t>6/20/17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4179-17EA-7D4B-8975-4032E08D464B}" type="datetime1">
              <a:rPr lang="en-US" smtClean="0"/>
              <a:t>6/20/17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B742-AB86-F947-A13B-659DCADDE3A0}" type="datetime1">
              <a:rPr lang="en-US" smtClean="0"/>
              <a:t>6/20/17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FE5D-7C6E-1B48-BDF3-C6494344FA0E}" type="datetime1">
              <a:rPr lang="en-US" smtClean="0"/>
              <a:t>6/20/17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E671041-24B3-614B-A316-9AF826FE9A38}" type="datetime1">
              <a:rPr lang="en-US" smtClean="0"/>
              <a:t>6/20/17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7" Type="http://schemas.openxmlformats.org/officeDocument/2006/relationships/image" Target="../media/image2.tiff"/><Relationship Id="rId8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diagramData" Target="../diagrams/data8.xml"/><Relationship Id="rId5" Type="http://schemas.openxmlformats.org/officeDocument/2006/relationships/diagramLayout" Target="../diagrams/layout8.xml"/><Relationship Id="rId6" Type="http://schemas.openxmlformats.org/officeDocument/2006/relationships/diagramQuickStyle" Target="../diagrams/quickStyle8.xml"/><Relationship Id="rId7" Type="http://schemas.openxmlformats.org/officeDocument/2006/relationships/diagramColors" Target="../diagrams/colors8.xml"/><Relationship Id="rId8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diagramData" Target="../diagrams/data9.xml"/><Relationship Id="rId5" Type="http://schemas.openxmlformats.org/officeDocument/2006/relationships/diagramLayout" Target="../diagrams/layout9.xml"/><Relationship Id="rId6" Type="http://schemas.openxmlformats.org/officeDocument/2006/relationships/diagramQuickStyle" Target="../diagrams/quickStyle9.xml"/><Relationship Id="rId7" Type="http://schemas.openxmlformats.org/officeDocument/2006/relationships/diagramColors" Target="../diagrams/colors9.xml"/><Relationship Id="rId8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4" Type="http://schemas.openxmlformats.org/officeDocument/2006/relationships/diagramLayout" Target="../diagrams/layout10.xml"/><Relationship Id="rId5" Type="http://schemas.openxmlformats.org/officeDocument/2006/relationships/diagramQuickStyle" Target="../diagrams/quickStyle10.xml"/><Relationship Id="rId6" Type="http://schemas.openxmlformats.org/officeDocument/2006/relationships/diagramColors" Target="../diagrams/colors10.xml"/><Relationship Id="rId7" Type="http://schemas.microsoft.com/office/2007/relationships/diagramDrawing" Target="../diagrams/drawing10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4" Type="http://schemas.openxmlformats.org/officeDocument/2006/relationships/diagramLayout" Target="../diagrams/layout11.xml"/><Relationship Id="rId5" Type="http://schemas.openxmlformats.org/officeDocument/2006/relationships/diagramQuickStyle" Target="../diagrams/quickStyle11.xml"/><Relationship Id="rId6" Type="http://schemas.openxmlformats.org/officeDocument/2006/relationships/diagramColors" Target="../diagrams/colors11.xml"/><Relationship Id="rId7" Type="http://schemas.microsoft.com/office/2007/relationships/diagramDrawing" Target="../diagrams/drawing11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4" Type="http://schemas.openxmlformats.org/officeDocument/2006/relationships/diagramLayout" Target="../diagrams/layout12.xml"/><Relationship Id="rId5" Type="http://schemas.openxmlformats.org/officeDocument/2006/relationships/diagramQuickStyle" Target="../diagrams/quickStyle12.xml"/><Relationship Id="rId6" Type="http://schemas.openxmlformats.org/officeDocument/2006/relationships/diagramColors" Target="../diagrams/colors12.xml"/><Relationship Id="rId7" Type="http://schemas.microsoft.com/office/2007/relationships/diagramDrawing" Target="../diagrams/drawing12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diagramData" Target="../diagrams/data3.xml"/><Relationship Id="rId5" Type="http://schemas.openxmlformats.org/officeDocument/2006/relationships/diagramLayout" Target="../diagrams/layout3.xml"/><Relationship Id="rId6" Type="http://schemas.openxmlformats.org/officeDocument/2006/relationships/diagramQuickStyle" Target="../diagrams/quickStyle3.xml"/><Relationship Id="rId7" Type="http://schemas.openxmlformats.org/officeDocument/2006/relationships/diagramColors" Target="../diagrams/colors3.xml"/><Relationship Id="rId8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diagramData" Target="../diagrams/data4.xml"/><Relationship Id="rId5" Type="http://schemas.openxmlformats.org/officeDocument/2006/relationships/diagramLayout" Target="../diagrams/layout4.xml"/><Relationship Id="rId6" Type="http://schemas.openxmlformats.org/officeDocument/2006/relationships/diagramQuickStyle" Target="../diagrams/quickStyle4.xml"/><Relationship Id="rId7" Type="http://schemas.openxmlformats.org/officeDocument/2006/relationships/diagramColors" Target="../diagrams/colors4.xml"/><Relationship Id="rId8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diagramData" Target="../diagrams/data5.xml"/><Relationship Id="rId5" Type="http://schemas.openxmlformats.org/officeDocument/2006/relationships/diagramLayout" Target="../diagrams/layout5.xml"/><Relationship Id="rId6" Type="http://schemas.openxmlformats.org/officeDocument/2006/relationships/diagramQuickStyle" Target="../diagrams/quickStyle5.xml"/><Relationship Id="rId7" Type="http://schemas.openxmlformats.org/officeDocument/2006/relationships/diagramColors" Target="../diagrams/colors5.xml"/><Relationship Id="rId8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diagramData" Target="../diagrams/data6.xml"/><Relationship Id="rId5" Type="http://schemas.openxmlformats.org/officeDocument/2006/relationships/diagramLayout" Target="../diagrams/layout6.xml"/><Relationship Id="rId6" Type="http://schemas.openxmlformats.org/officeDocument/2006/relationships/diagramQuickStyle" Target="../diagrams/quickStyle6.xml"/><Relationship Id="rId7" Type="http://schemas.openxmlformats.org/officeDocument/2006/relationships/diagramColors" Target="../diagrams/colors6.xml"/><Relationship Id="rId8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6271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latin typeface="Slate Std Bk" charset="0"/>
                <a:ea typeface="Slate Std Bk" charset="0"/>
                <a:cs typeface="Slate Std Bk" charset="0"/>
              </a:rPr>
              <a:t>Addressing the Health Impacts of Utility Shutoffs</a:t>
            </a:r>
            <a:endParaRPr lang="en-US" sz="3600" dirty="0">
              <a:latin typeface="Slate Std Bk" charset="0"/>
              <a:ea typeface="Slate Std Bk" charset="0"/>
              <a:cs typeface="Slate Std Bk" charset="0"/>
            </a:endParaRPr>
          </a:p>
        </p:txBody>
      </p:sp>
      <p:pic>
        <p:nvPicPr>
          <p:cNvPr id="4" name="Picture 3" descr="pv logo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263580"/>
          </a:xfrm>
          <a:prstGeom prst="rect">
            <a:avLst/>
          </a:prstGeom>
        </p:spPr>
      </p:pic>
      <p:pic>
        <p:nvPicPr>
          <p:cNvPr id="3" name="Picture 2" descr="TURN_logo.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3" y="6056545"/>
            <a:ext cx="1371600" cy="673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16925" y="6081424"/>
            <a:ext cx="7196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late Std Bk" charset="0"/>
                <a:ea typeface="Slate Std Bk" charset="0"/>
                <a:cs typeface="Slate Std Bk" charset="0"/>
              </a:rPr>
              <a:t>This project is generously funded by The San Joaquin Valley Health Fund and The California Endowment</a:t>
            </a:r>
            <a:endParaRPr lang="en-US" dirty="0">
              <a:latin typeface="Slate Std Bk" charset="0"/>
              <a:ea typeface="Slate Std Bk" charset="0"/>
              <a:cs typeface="Slate Std Bk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39734" y="108065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850" y="1288550"/>
            <a:ext cx="5702300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39734" y="400165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3" name="Content Placeholder 6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643089"/>
              </p:ext>
            </p:extLst>
          </p:nvPr>
        </p:nvGraphicFramePr>
        <p:xfrm>
          <a:off x="1523003" y="1673352"/>
          <a:ext cx="6604997" cy="4597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2" name="Picture 61" descr="pv logo.tif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0"/>
            <a:ext cx="9144000" cy="1263580"/>
          </a:xfrm>
          <a:prstGeom prst="rect">
            <a:avLst/>
          </a:prstGeom>
        </p:spPr>
      </p:pic>
      <p:pic>
        <p:nvPicPr>
          <p:cNvPr id="7" name="Picture 6" descr="TURN_logo.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3" y="6377220"/>
            <a:ext cx="701501" cy="3442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09253" y="6377220"/>
            <a:ext cx="2004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PolicyVoice is a project of TURN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10074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v 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63580"/>
          </a:xfrm>
          <a:prstGeom prst="rect">
            <a:avLst/>
          </a:prstGeom>
        </p:spPr>
      </p:pic>
      <p:pic>
        <p:nvPicPr>
          <p:cNvPr id="5" name="Picture 4" descr="TURN_logo.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3" y="6377220"/>
            <a:ext cx="701501" cy="3442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09253" y="6377220"/>
            <a:ext cx="2004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PolicyVoice is a project of TURN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2542666" y="1392568"/>
            <a:ext cx="353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Complaint Process for a Shutoff</a:t>
            </a:r>
            <a:endParaRPr lang="en-US" dirty="0"/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88950"/>
              </p:ext>
            </p:extLst>
          </p:nvPr>
        </p:nvGraphicFramePr>
        <p:xfrm>
          <a:off x="446048" y="1866310"/>
          <a:ext cx="8339137" cy="4360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725235" y="3752433"/>
            <a:ext cx="58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462759" y="3374160"/>
            <a:ext cx="612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65607" y="3004829"/>
            <a:ext cx="596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632030" y="4702711"/>
            <a:ext cx="47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No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462759" y="4333379"/>
            <a:ext cx="474563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983157" y="3907104"/>
            <a:ext cx="47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No</a:t>
            </a:r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5228085" y="3937099"/>
            <a:ext cx="509286" cy="395208"/>
          </a:xfrm>
          <a:prstGeom prst="line">
            <a:avLst/>
          </a:prstGeom>
          <a:ln>
            <a:solidFill>
              <a:srgbClr val="789EB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08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v 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63580"/>
          </a:xfrm>
          <a:prstGeom prst="rect">
            <a:avLst/>
          </a:prstGeom>
        </p:spPr>
      </p:pic>
      <p:pic>
        <p:nvPicPr>
          <p:cNvPr id="7" name="Picture 6" descr="TURN_logo.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3" y="6377220"/>
            <a:ext cx="701501" cy="3442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09253" y="6377220"/>
            <a:ext cx="2004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PolicyVoice is a project of TURN</a:t>
            </a:r>
            <a:endParaRPr lang="en-US" sz="11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34209368"/>
              </p:ext>
            </p:extLst>
          </p:nvPr>
        </p:nvGraphicFramePr>
        <p:xfrm>
          <a:off x="1868714" y="1461184"/>
          <a:ext cx="5097198" cy="4748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583"/>
            <a:ext cx="7620000" cy="881281"/>
          </a:xfrm>
        </p:spPr>
        <p:txBody>
          <a:bodyPr/>
          <a:lstStyle/>
          <a:p>
            <a:r>
              <a:rPr lang="en-US" sz="4000" b="1" dirty="0" smtClean="0"/>
              <a:t>Consumer Rights and Protections</a:t>
            </a:r>
            <a:endParaRPr lang="en-US" sz="4000" b="1" dirty="0"/>
          </a:p>
        </p:txBody>
      </p:sp>
      <p:pic>
        <p:nvPicPr>
          <p:cNvPr id="3" name="Picture 2" descr="TURN LOGO PLAI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026" y="6252286"/>
            <a:ext cx="942025" cy="4620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37677" y="955864"/>
            <a:ext cx="4019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Rights and Protections Against Power Shut-offs </a:t>
            </a:r>
            <a:endParaRPr lang="en-US" sz="20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24395513"/>
              </p:ext>
            </p:extLst>
          </p:nvPr>
        </p:nvGraphicFramePr>
        <p:xfrm>
          <a:off x="288051" y="1514847"/>
          <a:ext cx="8039257" cy="4051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38537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3"/>
            <a:ext cx="7620000" cy="916919"/>
          </a:xfrm>
        </p:spPr>
        <p:txBody>
          <a:bodyPr/>
          <a:lstStyle/>
          <a:p>
            <a:pPr algn="ctr"/>
            <a:r>
              <a:rPr lang="en-US" b="1" dirty="0" smtClean="0"/>
              <a:t>Payment Plans</a:t>
            </a:r>
            <a:endParaRPr lang="en-US" b="1" dirty="0"/>
          </a:p>
        </p:txBody>
      </p:sp>
      <p:pic>
        <p:nvPicPr>
          <p:cNvPr id="3" name="Picture 2" descr="TURN LOGO PLAI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026" y="6184692"/>
            <a:ext cx="1052471" cy="5161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68900" y="1047522"/>
            <a:ext cx="6533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If you can’t pay your electric or gas bill, ask for a payment plan.</a:t>
            </a:r>
            <a:endParaRPr lang="en-US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87231935"/>
              </p:ext>
            </p:extLst>
          </p:nvPr>
        </p:nvGraphicFramePr>
        <p:xfrm>
          <a:off x="1833055" y="1820071"/>
          <a:ext cx="5067090" cy="4425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5673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b="1" dirty="0" smtClean="0"/>
              <a:t>What Shouldn’t A Customer Pay</a:t>
            </a:r>
            <a:endParaRPr lang="en-US" sz="4200" b="1" dirty="0"/>
          </a:p>
        </p:txBody>
      </p:sp>
      <p:pic>
        <p:nvPicPr>
          <p:cNvPr id="3" name="Picture 2" descr="TURN LOGO PLAI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027" y="6193720"/>
            <a:ext cx="1034064" cy="5071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20210" y="1522390"/>
            <a:ext cx="6081052" cy="6547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1) They have been back-billed more than 3 months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20210" y="2543881"/>
            <a:ext cx="6081052" cy="6547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2) They have been coerced into paying someone else’s bill.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20210" y="3753654"/>
            <a:ext cx="6081052" cy="4739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3) Meter or  Billing errors</a:t>
            </a:r>
          </a:p>
        </p:txBody>
      </p:sp>
    </p:spTree>
    <p:extLst>
      <p:ext uri="{BB962C8B-B14F-4D97-AF65-F5344CB8AC3E}">
        <p14:creationId xmlns:p14="http://schemas.microsoft.com/office/powerpoint/2010/main" val="2504287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415"/>
            <a:ext cx="7620000" cy="982390"/>
          </a:xfrm>
        </p:spPr>
        <p:txBody>
          <a:bodyPr/>
          <a:lstStyle/>
          <a:p>
            <a:pPr algn="ctr"/>
            <a:r>
              <a:rPr lang="en-US" b="1" dirty="0" smtClean="0"/>
              <a:t>CPUC Low-Income Programs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70046" y="1094472"/>
            <a:ext cx="6049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The CPUC is responsible for administering Low-Income Programs (also known as Public Purpose Programs). 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4735039" y="2983622"/>
            <a:ext cx="2728116" cy="7201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CARE (CA Alternative Rates for Energy) 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15409" y="2067401"/>
            <a:ext cx="2728120" cy="61396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FERA (Family Electric Rate Assistance)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735039" y="2067401"/>
            <a:ext cx="2728116" cy="61396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Energy Savings Assistance Program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15409" y="3077099"/>
            <a:ext cx="2728118" cy="6266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Medical Baseline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161674" y="4271444"/>
            <a:ext cx="2728117" cy="6266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Federal Low-Income Programs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457200" y="4032963"/>
            <a:ext cx="7620000" cy="13091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3161673" y="5201114"/>
            <a:ext cx="2728118" cy="6266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LIHEAP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06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200" b="1" dirty="0" smtClean="0"/>
              <a:t>Financial Assistance Programs</a:t>
            </a:r>
            <a:endParaRPr lang="en-US" sz="4200" b="1" dirty="0"/>
          </a:p>
        </p:txBody>
      </p:sp>
      <p:pic>
        <p:nvPicPr>
          <p:cNvPr id="3" name="Picture 2" descr="TURN LOGO PLAI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27" y="6265944"/>
            <a:ext cx="886802" cy="4349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0423" y="1417638"/>
            <a:ext cx="2762677" cy="4713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For All </a:t>
            </a:r>
            <a:r>
              <a:rPr lang="en-US" b="1" dirty="0"/>
              <a:t>U</a:t>
            </a:r>
            <a:r>
              <a:rPr lang="en-US" b="1" dirty="0" smtClean="0"/>
              <a:t>tility </a:t>
            </a:r>
            <a:r>
              <a:rPr lang="en-US" b="1" dirty="0"/>
              <a:t>C</a:t>
            </a:r>
            <a:r>
              <a:rPr lang="en-US" b="1" dirty="0" smtClean="0"/>
              <a:t>ustomers: 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40424" y="2268906"/>
            <a:ext cx="2762676" cy="4713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For PG&amp;E Customers: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340424" y="3085464"/>
            <a:ext cx="2762676" cy="4713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For SCE Customers: 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340424" y="3871105"/>
            <a:ext cx="2762676" cy="4713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For SoCalGas Customers: 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340424" y="4691302"/>
            <a:ext cx="2762676" cy="4713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For SDG&amp;E Customers: 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5126497" y="1417638"/>
            <a:ext cx="2950703" cy="4713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LIHEAP (requires proof or citizenship) 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5126497" y="2171428"/>
            <a:ext cx="2950701" cy="4713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REACH (administered by the Salvation Army) 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5126497" y="3028360"/>
            <a:ext cx="2950701" cy="4713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Energy Assistance Fund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5126495" y="3871105"/>
            <a:ext cx="2950703" cy="5873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Gas Assistance Fund  (one time grant) 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5126495" y="4642564"/>
            <a:ext cx="2950702" cy="4713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Neighbor-to-Neighbor Fund 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997015" y="5821848"/>
            <a:ext cx="5080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Each program has different eligibility requirements. </a:t>
            </a:r>
            <a:endParaRPr lang="en-US" b="1" dirty="0"/>
          </a:p>
        </p:txBody>
      </p:sp>
      <p:sp>
        <p:nvSpPr>
          <p:cNvPr id="15" name="Right Arrow 14"/>
          <p:cNvSpPr/>
          <p:nvPr/>
        </p:nvSpPr>
        <p:spPr>
          <a:xfrm>
            <a:off x="3600644" y="1417638"/>
            <a:ext cx="1112927" cy="37624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3600644" y="2171428"/>
            <a:ext cx="1112927" cy="37624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>
            <a:off x="3600644" y="3028360"/>
            <a:ext cx="1112927" cy="37624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Arrow 17"/>
          <p:cNvSpPr/>
          <p:nvPr/>
        </p:nvSpPr>
        <p:spPr>
          <a:xfrm>
            <a:off x="3600644" y="3871105"/>
            <a:ext cx="1112927" cy="37624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>
            <a:off x="3600644" y="4691302"/>
            <a:ext cx="1112927" cy="37624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222603" y="0"/>
            <a:ext cx="1271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Times New Roman"/>
                <a:cs typeface="Times New Roman"/>
              </a:rPr>
              <a:t>Page 20</a:t>
            </a:r>
            <a:endParaRPr lang="en-US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8382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58"/>
            <a:ext cx="7620000" cy="968958"/>
          </a:xfrm>
        </p:spPr>
        <p:txBody>
          <a:bodyPr/>
          <a:lstStyle/>
          <a:p>
            <a:pPr algn="ctr"/>
            <a:r>
              <a:rPr lang="en-US" b="1" dirty="0" smtClean="0"/>
              <a:t>Filing A Complaint </a:t>
            </a:r>
            <a:endParaRPr lang="en-US" b="1" dirty="0"/>
          </a:p>
        </p:txBody>
      </p:sp>
      <p:pic>
        <p:nvPicPr>
          <p:cNvPr id="3" name="Picture 2" descr="TURN LOGO PLAI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27" y="6202748"/>
            <a:ext cx="1015655" cy="498124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06985646"/>
              </p:ext>
            </p:extLst>
          </p:nvPr>
        </p:nvGraphicFramePr>
        <p:xfrm>
          <a:off x="146030" y="1079020"/>
          <a:ext cx="8078536" cy="5574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22603" y="0"/>
            <a:ext cx="1271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Times New Roman"/>
                <a:cs typeface="Times New Roman"/>
              </a:rPr>
              <a:t>Page 19</a:t>
            </a:r>
            <a:endParaRPr lang="en-US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4201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71691" y="1192241"/>
            <a:ext cx="8229600" cy="942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atin typeface="Slate Std Bk" charset="0"/>
                <a:ea typeface="Slate Std Bk" charset="0"/>
                <a:cs typeface="Slate Std Bk" charset="0"/>
              </a:rPr>
              <a:t>Group Exercise</a:t>
            </a:r>
            <a:endParaRPr kumimoji="0" lang="en-US" sz="32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late Std Bk" charset="0"/>
              <a:ea typeface="Slate Std Bk" charset="0"/>
              <a:cs typeface="Slate Std Bk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3783" y="2136074"/>
            <a:ext cx="8505417" cy="4249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US" sz="2800" dirty="0" smtClean="0">
                <a:latin typeface="Slate Std Bk" charset="0"/>
                <a:ea typeface="Slate Std Bk" charset="0"/>
                <a:cs typeface="Slate Std Bk" charset="0"/>
              </a:rPr>
              <a:t>What does Medical Baseline cover?</a:t>
            </a:r>
          </a:p>
          <a:p>
            <a:pPr marL="514350" marR="0" lvl="0" indent="-51435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lang="en-US" sz="2400" dirty="0" smtClean="0">
              <a:latin typeface="Slate Std Bk" charset="0"/>
              <a:ea typeface="Slate Std Bk" charset="0"/>
              <a:cs typeface="Slate Std Bk" charset="0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US" sz="2800" dirty="0" smtClean="0">
                <a:latin typeface="Slate Std Bk" charset="0"/>
                <a:ea typeface="Slate Std Bk" charset="0"/>
                <a:cs typeface="Slate Std Bk" charset="0"/>
              </a:rPr>
              <a:t>What should Medical Baseline cover?</a:t>
            </a:r>
          </a:p>
          <a:p>
            <a:pPr marL="514350" marR="0" lvl="0" indent="-51435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lang="en-US" sz="2400" dirty="0" smtClean="0">
              <a:latin typeface="Slate Std Bk" charset="0"/>
              <a:ea typeface="Slate Std Bk" charset="0"/>
              <a:cs typeface="Slate Std Bk" charset="0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US" sz="2800" dirty="0" smtClean="0">
                <a:latin typeface="Slate Std Bk" charset="0"/>
                <a:ea typeface="Slate Std Bk" charset="0"/>
                <a:cs typeface="Slate Std Bk" charset="0"/>
              </a:rPr>
              <a:t>Under what circumstances should people NEVER be shut off?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pv logo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263580"/>
          </a:xfrm>
          <a:prstGeom prst="rect">
            <a:avLst/>
          </a:prstGeom>
        </p:spPr>
      </p:pic>
      <p:pic>
        <p:nvPicPr>
          <p:cNvPr id="7" name="Picture 6" descr="TURN_logo.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3" y="6377220"/>
            <a:ext cx="701501" cy="3442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09253" y="6377220"/>
            <a:ext cx="2004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PolicyVoice</a:t>
            </a:r>
            <a:r>
              <a:rPr lang="en-US" sz="1100" dirty="0" smtClean="0"/>
              <a:t> is a project of TURN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27418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381000" cy="320675"/>
          </a:xfrm>
          <a:noFill/>
        </p:spPr>
        <p:txBody>
          <a:bodyPr/>
          <a:lstStyle/>
          <a:p>
            <a:fld id="{30ABA314-746F-204C-A913-8F7AA7E499EF}" type="slidenum">
              <a:rPr lang="en-US">
                <a:latin typeface="Arial" pitchFamily="1" charset="0"/>
              </a:rPr>
              <a:pPr/>
              <a:t>2</a:t>
            </a:fld>
            <a:endParaRPr lang="en-US">
              <a:latin typeface="Arial" pitchFamily="1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165880"/>
            <a:ext cx="83613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latin typeface="Slate Std Bk" charset="0"/>
                <a:ea typeface="Slate Std Bk" charset="0"/>
                <a:cs typeface="Slate Std Bk" charset="0"/>
              </a:rPr>
              <a:t>Background</a:t>
            </a:r>
            <a:endParaRPr kumimoji="0" lang="en-US" sz="320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late Std Bk" charset="0"/>
              <a:ea typeface="Slate Std Bk" charset="0"/>
              <a:cs typeface="Slate Std Bk" charset="0"/>
            </a:endParaRPr>
          </a:p>
        </p:txBody>
      </p:sp>
      <p:pic>
        <p:nvPicPr>
          <p:cNvPr id="7" name="Picture 6" descr="pv logo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6934"/>
            <a:ext cx="9144000" cy="1083733"/>
          </a:xfrm>
          <a:prstGeom prst="rect">
            <a:avLst/>
          </a:prstGeom>
        </p:spPr>
      </p:pic>
      <p:pic>
        <p:nvPicPr>
          <p:cNvPr id="8" name="Picture 7" descr="TURN_logo.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3" y="6377220"/>
            <a:ext cx="701501" cy="3442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09253" y="6377220"/>
            <a:ext cx="2004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PolicyVoice</a:t>
            </a:r>
            <a:r>
              <a:rPr lang="en-US" sz="1100" dirty="0" smtClean="0"/>
              <a:t> is a project of TURN</a:t>
            </a:r>
            <a:endParaRPr lang="en-US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684533" y="2004080"/>
            <a:ext cx="778327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latin typeface="Slate Std Bk" charset="0"/>
                <a:ea typeface="Slate Std Bk" charset="0"/>
                <a:cs typeface="Slate Std Bk" charset="0"/>
              </a:rPr>
              <a:t>In 2015, shutoffs reached a shocking high with about 817,000 households shut off for non payment.</a:t>
            </a:r>
          </a:p>
          <a:p>
            <a:r>
              <a:rPr lang="en-US" sz="2200" dirty="0" smtClean="0">
                <a:latin typeface="Slate Std Bk" charset="0"/>
                <a:ea typeface="Slate Std Bk" charset="0"/>
                <a:cs typeface="Slate Std Bk" charset="0"/>
              </a:rPr>
              <a:t>		Over 2 million people – mostly children</a:t>
            </a:r>
          </a:p>
          <a:p>
            <a:endParaRPr lang="en-US" sz="2200" dirty="0">
              <a:latin typeface="Slate Std Bk" charset="0"/>
              <a:ea typeface="Slate Std Bk" charset="0"/>
              <a:cs typeface="Slate Std Bk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latin typeface="Slate Std Bk" charset="0"/>
                <a:ea typeface="Slate Std Bk" charset="0"/>
                <a:cs typeface="Slate Std Bk" charset="0"/>
              </a:rPr>
              <a:t>Health impacts include increased risk for pneumonia, flu, bronchitis, colds, heat stroke, hypothermia and hyperthermia</a:t>
            </a:r>
          </a:p>
          <a:p>
            <a:pPr marL="342900" indent="-342900">
              <a:buFont typeface="Arial" charset="0"/>
              <a:buChar char="•"/>
            </a:pPr>
            <a:endParaRPr lang="en-US" sz="2200" dirty="0">
              <a:latin typeface="Slate Std Bk" charset="0"/>
              <a:ea typeface="Slate Std Bk" charset="0"/>
              <a:cs typeface="Slate Std Bk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latin typeface="Slate Std Bk" charset="0"/>
                <a:ea typeface="Slate Std Bk" charset="0"/>
                <a:cs typeface="Slate Std Bk" charset="0"/>
              </a:rPr>
              <a:t>Additionally: sanitation issues, dangerous heating and lighting practices, financial tradeoffs including foregoing healthy food, medicine and other necessities</a:t>
            </a:r>
            <a:endParaRPr lang="en-US" sz="2200" dirty="0">
              <a:latin typeface="Slate Std Bk" charset="0"/>
              <a:ea typeface="Slate Std Bk" charset="0"/>
              <a:cs typeface="Slate Std Bk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9731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Slate Std Bk" charset="0"/>
                <a:ea typeface="Slate Std Bk" charset="0"/>
                <a:cs typeface="Slate Std Bk" charset="0"/>
              </a:rPr>
              <a:t>Addressing the Health Impacts of Utility Shutoffs</a:t>
            </a:r>
            <a:endParaRPr lang="en-US" sz="2800" b="1" dirty="0">
              <a:latin typeface="Slate Std Bk" charset="0"/>
              <a:ea typeface="Slate Std Bk" charset="0"/>
              <a:cs typeface="Slate Std B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974" y="2095131"/>
            <a:ext cx="8229600" cy="405628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sz="2800" dirty="0" smtClean="0">
                <a:latin typeface="Slate Std Bk" charset="0"/>
                <a:ea typeface="Slate Std Bk" charset="0"/>
                <a:cs typeface="Slate Std Bk" charset="0"/>
              </a:rPr>
              <a:t>Demographic Analysis</a:t>
            </a:r>
          </a:p>
          <a:p>
            <a:pPr lvl="1">
              <a:lnSpc>
                <a:spcPct val="90000"/>
              </a:lnSpc>
              <a:spcBef>
                <a:spcPct val="60000"/>
              </a:spcBef>
              <a:buFont typeface="Wingdings" charset="2"/>
              <a:buChar char="Ø"/>
            </a:pPr>
            <a:r>
              <a:rPr lang="en-US" sz="2400" dirty="0" smtClean="0">
                <a:latin typeface="Slate Std Bk" charset="0"/>
                <a:ea typeface="Slate Std Bk" charset="0"/>
                <a:cs typeface="Slate Std Bk" charset="0"/>
              </a:rPr>
              <a:t>GIS mapping</a:t>
            </a:r>
            <a:endParaRPr lang="en-US" sz="2400" dirty="0">
              <a:latin typeface="Slate Std Bk" charset="0"/>
              <a:ea typeface="Slate Std Bk" charset="0"/>
              <a:cs typeface="Slate Std Bk" charset="0"/>
            </a:endParaRP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sz="2800" dirty="0" smtClean="0">
                <a:latin typeface="Slate Std Bk" charset="0"/>
                <a:ea typeface="Slate Std Bk" charset="0"/>
                <a:cs typeface="Slate Std Bk" charset="0"/>
              </a:rPr>
              <a:t>Participatory Research</a:t>
            </a:r>
          </a:p>
          <a:p>
            <a:pPr lvl="1">
              <a:lnSpc>
                <a:spcPct val="90000"/>
              </a:lnSpc>
              <a:spcBef>
                <a:spcPct val="60000"/>
              </a:spcBef>
              <a:buFont typeface="Wingdings" charset="2"/>
              <a:buChar char="Ø"/>
            </a:pPr>
            <a:r>
              <a:rPr lang="en-US" sz="2400" dirty="0" smtClean="0">
                <a:latin typeface="Slate Std Bk" charset="0"/>
                <a:ea typeface="Slate Std Bk" charset="0"/>
                <a:cs typeface="Slate Std Bk" charset="0"/>
              </a:rPr>
              <a:t>Survey</a:t>
            </a:r>
          </a:p>
          <a:p>
            <a:pPr lvl="1">
              <a:lnSpc>
                <a:spcPct val="90000"/>
              </a:lnSpc>
              <a:spcBef>
                <a:spcPct val="60000"/>
              </a:spcBef>
              <a:buFont typeface="Wingdings" charset="2"/>
              <a:buChar char="Ø"/>
            </a:pPr>
            <a:r>
              <a:rPr lang="en-US" sz="2400" dirty="0" smtClean="0">
                <a:latin typeface="Slate Std Bk" charset="0"/>
                <a:ea typeface="Slate Std Bk" charset="0"/>
                <a:cs typeface="Slate Std Bk" charset="0"/>
              </a:rPr>
              <a:t>Storytelling and Narrative work</a:t>
            </a:r>
          </a:p>
          <a:p>
            <a:pPr lvl="1">
              <a:lnSpc>
                <a:spcPct val="90000"/>
              </a:lnSpc>
              <a:spcBef>
                <a:spcPct val="60000"/>
              </a:spcBef>
              <a:buFont typeface="Wingdings" charset="2"/>
              <a:buChar char="Ø"/>
            </a:pPr>
            <a:r>
              <a:rPr lang="en-US" sz="2400" dirty="0" smtClean="0">
                <a:latin typeface="Slate Std Bk" charset="0"/>
                <a:ea typeface="Slate Std Bk" charset="0"/>
                <a:cs typeface="Slate Std Bk" charset="0"/>
              </a:rPr>
              <a:t>Mini-documentaries</a:t>
            </a:r>
            <a:endParaRPr lang="en-US" sz="2800" dirty="0">
              <a:latin typeface="Slate Std Bk" charset="0"/>
              <a:ea typeface="Slate Std Bk" charset="0"/>
              <a:cs typeface="Slate Std Bk" charset="0"/>
            </a:endParaRP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sz="2800" dirty="0" smtClean="0">
                <a:latin typeface="Slate Std Bk" charset="0"/>
                <a:ea typeface="Slate Std Bk" charset="0"/>
                <a:cs typeface="Slate Std Bk" charset="0"/>
              </a:rPr>
              <a:t>Policy Advocacy</a:t>
            </a:r>
          </a:p>
          <a:p>
            <a:pPr lvl="1">
              <a:lnSpc>
                <a:spcPct val="90000"/>
              </a:lnSpc>
              <a:spcBef>
                <a:spcPct val="60000"/>
              </a:spcBef>
              <a:buFont typeface="Wingdings" charset="2"/>
              <a:buChar char="Ø"/>
            </a:pPr>
            <a:r>
              <a:rPr lang="en-US" sz="2400" dirty="0" smtClean="0">
                <a:latin typeface="Slate Std Bk" charset="0"/>
                <a:ea typeface="Slate Std Bk" charset="0"/>
                <a:cs typeface="Slate Std Bk" charset="0"/>
              </a:rPr>
              <a:t>Ratepayer mobilization</a:t>
            </a:r>
          </a:p>
          <a:p>
            <a:pPr lvl="1">
              <a:lnSpc>
                <a:spcPct val="90000"/>
              </a:lnSpc>
              <a:spcBef>
                <a:spcPct val="60000"/>
              </a:spcBef>
              <a:buFont typeface="Wingdings" charset="2"/>
              <a:buChar char="Ø"/>
            </a:pPr>
            <a:r>
              <a:rPr lang="en-US" sz="2400" dirty="0" smtClean="0">
                <a:latin typeface="Slate Std Bk" charset="0"/>
                <a:ea typeface="Slate Std Bk" charset="0"/>
                <a:cs typeface="Slate Std Bk" charset="0"/>
              </a:rPr>
              <a:t>Reframing shutoffs as a public health issue</a:t>
            </a:r>
          </a:p>
          <a:p>
            <a:endParaRPr lang="en-US" dirty="0"/>
          </a:p>
        </p:txBody>
      </p:sp>
      <p:pic>
        <p:nvPicPr>
          <p:cNvPr id="4" name="Picture 3" descr="pv logo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263580"/>
          </a:xfrm>
          <a:prstGeom prst="rect">
            <a:avLst/>
          </a:prstGeom>
        </p:spPr>
      </p:pic>
      <p:pic>
        <p:nvPicPr>
          <p:cNvPr id="5" name="Picture 4" descr="TURN_logo.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3" y="6377220"/>
            <a:ext cx="701501" cy="3442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09253" y="6377220"/>
            <a:ext cx="2004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PolicyVoice</a:t>
            </a:r>
            <a:r>
              <a:rPr lang="en-US" sz="1100" dirty="0" smtClean="0"/>
              <a:t> is a project of TURN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200" b="1" dirty="0" smtClean="0"/>
              <a:t>CA Public Utilities Commission</a:t>
            </a:r>
            <a:endParaRPr lang="en-US" sz="4200" b="1" dirty="0"/>
          </a:p>
        </p:txBody>
      </p:sp>
      <p:pic>
        <p:nvPicPr>
          <p:cNvPr id="3" name="Picture 2" descr="TURN LOGO PLAI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79" y="6183932"/>
            <a:ext cx="1054019" cy="516939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9578874"/>
              </p:ext>
            </p:extLst>
          </p:nvPr>
        </p:nvGraphicFramePr>
        <p:xfrm>
          <a:off x="274957" y="1397000"/>
          <a:ext cx="8013071" cy="306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875910" y="3954398"/>
            <a:ext cx="7017984" cy="104752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CPUC regulates </a:t>
            </a:r>
            <a:r>
              <a:rPr lang="en-US" sz="2000" b="1" i="1" dirty="0" smtClean="0"/>
              <a:t>privately</a:t>
            </a:r>
            <a:r>
              <a:rPr lang="en-US" dirty="0" smtClean="0"/>
              <a:t> owned </a:t>
            </a:r>
            <a:r>
              <a:rPr lang="en-US" sz="2000" b="1" u="sng" dirty="0" smtClean="0"/>
              <a:t>telecommunications</a:t>
            </a:r>
            <a:r>
              <a:rPr lang="en-US" dirty="0" smtClean="0"/>
              <a:t>, </a:t>
            </a:r>
            <a:r>
              <a:rPr lang="en-US" sz="2000" b="1" u="sng" dirty="0" smtClean="0"/>
              <a:t>electric</a:t>
            </a:r>
            <a:r>
              <a:rPr lang="en-US" dirty="0" smtClean="0"/>
              <a:t>, </a:t>
            </a:r>
            <a:r>
              <a:rPr lang="en-US" sz="2000" b="1" u="sng" dirty="0" smtClean="0"/>
              <a:t>natural gas</a:t>
            </a:r>
            <a:r>
              <a:rPr lang="en-US" dirty="0" smtClean="0"/>
              <a:t>, water, railroad, rail transit, passenger transportation, and in state moving companies.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958" y="1417638"/>
            <a:ext cx="288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Commissioners serve 6-year staggered terms.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4638" y="5165610"/>
            <a:ext cx="7508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CPUC Proceedings: Investigations, Rulemakings, Applications, &amp; Complaints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77205" y="89972"/>
            <a:ext cx="833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Times New Roman"/>
                <a:cs typeface="Times New Roman"/>
              </a:rPr>
              <a:t>Page 6</a:t>
            </a:r>
            <a:endParaRPr lang="en-US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9448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55471329"/>
              </p:ext>
            </p:extLst>
          </p:nvPr>
        </p:nvGraphicFramePr>
        <p:xfrm>
          <a:off x="313174" y="1260308"/>
          <a:ext cx="7974854" cy="4482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TURN LOGO PLAIN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" y="6288365"/>
            <a:ext cx="1143664" cy="560905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1658"/>
            <a:ext cx="7620000" cy="1008241"/>
          </a:xfrm>
        </p:spPr>
        <p:txBody>
          <a:bodyPr/>
          <a:lstStyle/>
          <a:p>
            <a:pPr algn="ctr"/>
            <a:r>
              <a:rPr lang="en-US" b="1" dirty="0" smtClean="0"/>
              <a:t>Utility Companies In CA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370812"/>
            <a:ext cx="1649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Regulated by the </a:t>
            </a:r>
            <a:r>
              <a:rPr lang="en-US" b="1" dirty="0" smtClean="0"/>
              <a:t>CPUC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95565" y="1328838"/>
            <a:ext cx="2592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Regulated by a local </a:t>
            </a:r>
            <a:r>
              <a:rPr lang="en-US" b="1" dirty="0" smtClean="0"/>
              <a:t>Board of Directors </a:t>
            </a:r>
            <a:r>
              <a:rPr lang="en-US" dirty="0" smtClean="0"/>
              <a:t>or other </a:t>
            </a:r>
            <a:r>
              <a:rPr lang="en-US" b="1" dirty="0" smtClean="0"/>
              <a:t>elected officials </a:t>
            </a:r>
            <a:endParaRPr lang="en-US" b="1" dirty="0"/>
          </a:p>
        </p:txBody>
      </p:sp>
      <p:sp>
        <p:nvSpPr>
          <p:cNvPr id="10" name="Down Arrow 9"/>
          <p:cNvSpPr/>
          <p:nvPr/>
        </p:nvSpPr>
        <p:spPr>
          <a:xfrm>
            <a:off x="837968" y="2252168"/>
            <a:ext cx="314238" cy="91330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7510808" y="2252168"/>
            <a:ext cx="314238" cy="91330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77205" y="89972"/>
            <a:ext cx="833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Times New Roman"/>
                <a:cs typeface="Times New Roman"/>
              </a:rPr>
              <a:t>Page 6</a:t>
            </a:r>
            <a:endParaRPr lang="en-US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1197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381000" cy="320675"/>
          </a:xfrm>
          <a:noFill/>
        </p:spPr>
        <p:txBody>
          <a:bodyPr/>
          <a:lstStyle/>
          <a:p>
            <a:fld id="{30ABA314-746F-204C-A913-8F7AA7E499EF}" type="slidenum">
              <a:rPr lang="en-US">
                <a:latin typeface="Arial" pitchFamily="1" charset="0"/>
              </a:rPr>
              <a:pPr/>
              <a:t>6</a:t>
            </a:fld>
            <a:endParaRPr lang="en-US" dirty="0">
              <a:latin typeface="Arial" pitchFamily="1" charset="0"/>
            </a:endParaRPr>
          </a:p>
        </p:txBody>
      </p:sp>
      <p:pic>
        <p:nvPicPr>
          <p:cNvPr id="7" name="Picture 6" descr="pv logo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6934"/>
            <a:ext cx="9144000" cy="1083733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02533672"/>
              </p:ext>
            </p:extLst>
          </p:nvPr>
        </p:nvGraphicFramePr>
        <p:xfrm>
          <a:off x="333783" y="1373420"/>
          <a:ext cx="7634614" cy="500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v 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63580"/>
          </a:xfrm>
          <a:prstGeom prst="rect">
            <a:avLst/>
          </a:prstGeom>
        </p:spPr>
      </p:pic>
      <p:pic>
        <p:nvPicPr>
          <p:cNvPr id="5" name="Picture 4" descr="TURN_logo.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3" y="6377220"/>
            <a:ext cx="701501" cy="3442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09253" y="6377220"/>
            <a:ext cx="2004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PolicyVoice is a project of TURN</a:t>
            </a:r>
            <a:endParaRPr lang="en-US" sz="11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76761"/>
              </p:ext>
            </p:extLst>
          </p:nvPr>
        </p:nvGraphicFramePr>
        <p:xfrm>
          <a:off x="330532" y="1632912"/>
          <a:ext cx="7845791" cy="4494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58101" y="57577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344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v 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63580"/>
          </a:xfrm>
          <a:prstGeom prst="rect">
            <a:avLst/>
          </a:prstGeom>
        </p:spPr>
      </p:pic>
      <p:pic>
        <p:nvPicPr>
          <p:cNvPr id="7" name="Picture 6" descr="TURN_logo.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3" y="6377220"/>
            <a:ext cx="701501" cy="3442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09253" y="6377220"/>
            <a:ext cx="2004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PolicyVoice is a project of TURN</a:t>
            </a:r>
            <a:endParaRPr lang="en-US" sz="11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13370345"/>
              </p:ext>
            </p:extLst>
          </p:nvPr>
        </p:nvGraphicFramePr>
        <p:xfrm>
          <a:off x="0" y="2348332"/>
          <a:ext cx="8298098" cy="3034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61838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v 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63580"/>
          </a:xfrm>
          <a:prstGeom prst="rect">
            <a:avLst/>
          </a:prstGeom>
        </p:spPr>
      </p:pic>
      <p:pic>
        <p:nvPicPr>
          <p:cNvPr id="5" name="Picture 4" descr="TURN_logo.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3" y="6377220"/>
            <a:ext cx="701501" cy="3442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09253" y="6377220"/>
            <a:ext cx="2004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PolicyVoice is a project of TURN</a:t>
            </a:r>
            <a:endParaRPr lang="en-US" sz="11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556298"/>
              </p:ext>
            </p:extLst>
          </p:nvPr>
        </p:nvGraphicFramePr>
        <p:xfrm>
          <a:off x="697415" y="2107556"/>
          <a:ext cx="7004218" cy="3788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85339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7304</TotalTime>
  <Words>1046</Words>
  <Application>Microsoft Macintosh PowerPoint</Application>
  <PresentationFormat>On-screen Show (4:3)</PresentationFormat>
  <Paragraphs>200</Paragraphs>
  <Slides>19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 Addressing the Health Impacts of Utility Shutoffs</vt:lpstr>
      <vt:lpstr>PowerPoint Presentation</vt:lpstr>
      <vt:lpstr>Addressing the Health Impacts of Utility Shutoffs</vt:lpstr>
      <vt:lpstr>CA Public Utilities Commission</vt:lpstr>
      <vt:lpstr>Utility Companies In 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Consumer Rights and Protections</vt:lpstr>
      <vt:lpstr>Payment Plans</vt:lpstr>
      <vt:lpstr>What Shouldn’t A Customer Pay</vt:lpstr>
      <vt:lpstr>CPUC Low-Income Programs</vt:lpstr>
      <vt:lpstr>Financial Assistance Programs</vt:lpstr>
      <vt:lpstr>Filing A Complaint </vt:lpstr>
      <vt:lpstr>PowerPoint Presentation</vt:lpstr>
    </vt:vector>
  </TitlesOfParts>
  <Company>TURN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PolicyVoice Webinar Training </dc:title>
  <dc:creator>Jessica Paz-Cedillos</dc:creator>
  <cp:lastModifiedBy>Ana Montes</cp:lastModifiedBy>
  <cp:revision>111</cp:revision>
  <cp:lastPrinted>2012-03-26T17:53:35Z</cp:lastPrinted>
  <dcterms:created xsi:type="dcterms:W3CDTF">2012-03-08T22:46:11Z</dcterms:created>
  <dcterms:modified xsi:type="dcterms:W3CDTF">2017-06-20T18:09:18Z</dcterms:modified>
</cp:coreProperties>
</file>