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651C05-278D-4286-9D53-BC1C7C932120}" v="15" dt="2024-08-05T16:51:38.1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4995" autoAdjust="0"/>
    <p:restoredTop sz="94660"/>
  </p:normalViewPr>
  <p:slideViewPr>
    <p:cSldViewPr snapToGrid="0">
      <p:cViewPr varScale="1">
        <p:scale>
          <a:sx n="106" d="100"/>
          <a:sy n="106" d="100"/>
        </p:scale>
        <p:origin x="792"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rick Walsh" userId="cd85e5054b3d2d39" providerId="LiveId" clId="{47651C05-278D-4286-9D53-BC1C7C932120}"/>
    <pc:docChg chg="undo redo custSel addSld modSld modMainMaster">
      <pc:chgData name="Patrick Walsh" userId="cd85e5054b3d2d39" providerId="LiveId" clId="{47651C05-278D-4286-9D53-BC1C7C932120}" dt="2024-08-05T16:51:38.155" v="1772"/>
      <pc:docMkLst>
        <pc:docMk/>
      </pc:docMkLst>
      <pc:sldChg chg="addSp modSp mod modTransition">
        <pc:chgData name="Patrick Walsh" userId="cd85e5054b3d2d39" providerId="LiveId" clId="{47651C05-278D-4286-9D53-BC1C7C932120}" dt="2024-08-05T16:51:38.155" v="1772"/>
        <pc:sldMkLst>
          <pc:docMk/>
          <pc:sldMk cId="869948055" sldId="256"/>
        </pc:sldMkLst>
        <pc:spChg chg="mod">
          <ac:chgData name="Patrick Walsh" userId="cd85e5054b3d2d39" providerId="LiveId" clId="{47651C05-278D-4286-9D53-BC1C7C932120}" dt="2024-08-05T16:47:03.893" v="1762"/>
          <ac:spMkLst>
            <pc:docMk/>
            <pc:sldMk cId="869948055" sldId="256"/>
            <ac:spMk id="2" creationId="{1E87F0F6-38E6-2584-3B8F-36471C52CD63}"/>
          </ac:spMkLst>
        </pc:spChg>
        <pc:spChg chg="mod">
          <ac:chgData name="Patrick Walsh" userId="cd85e5054b3d2d39" providerId="LiveId" clId="{47651C05-278D-4286-9D53-BC1C7C932120}" dt="2024-08-05T16:47:03.893" v="1762"/>
          <ac:spMkLst>
            <pc:docMk/>
            <pc:sldMk cId="869948055" sldId="256"/>
            <ac:spMk id="3" creationId="{ACED645D-E14C-73F7-4FC2-9E8FD6218926}"/>
          </ac:spMkLst>
        </pc:spChg>
        <pc:picChg chg="add mod">
          <ac:chgData name="Patrick Walsh" userId="cd85e5054b3d2d39" providerId="LiveId" clId="{47651C05-278D-4286-9D53-BC1C7C932120}" dt="2024-08-05T16:49:11.398" v="1765" actId="1076"/>
          <ac:picMkLst>
            <pc:docMk/>
            <pc:sldMk cId="869948055" sldId="256"/>
            <ac:picMk id="1026" creationId="{36B8592E-6074-62F5-7A1F-DB84445ABABC}"/>
          </ac:picMkLst>
        </pc:picChg>
      </pc:sldChg>
      <pc:sldChg chg="modSp modTransition">
        <pc:chgData name="Patrick Walsh" userId="cd85e5054b3d2d39" providerId="LiveId" clId="{47651C05-278D-4286-9D53-BC1C7C932120}" dt="2024-08-05T16:51:38.155" v="1772"/>
        <pc:sldMkLst>
          <pc:docMk/>
          <pc:sldMk cId="4224945439" sldId="257"/>
        </pc:sldMkLst>
        <pc:spChg chg="mod">
          <ac:chgData name="Patrick Walsh" userId="cd85e5054b3d2d39" providerId="LiveId" clId="{47651C05-278D-4286-9D53-BC1C7C932120}" dt="2024-08-05T16:47:03.893" v="1762"/>
          <ac:spMkLst>
            <pc:docMk/>
            <pc:sldMk cId="4224945439" sldId="257"/>
            <ac:spMk id="2" creationId="{B4FE3B1D-D283-1D72-9A23-5026176D8F28}"/>
          </ac:spMkLst>
        </pc:spChg>
        <pc:spChg chg="mod">
          <ac:chgData name="Patrick Walsh" userId="cd85e5054b3d2d39" providerId="LiveId" clId="{47651C05-278D-4286-9D53-BC1C7C932120}" dt="2024-08-05T16:47:03.893" v="1762"/>
          <ac:spMkLst>
            <pc:docMk/>
            <pc:sldMk cId="4224945439" sldId="257"/>
            <ac:spMk id="3" creationId="{90A8626D-669A-013A-E13F-0B911CD3E7BF}"/>
          </ac:spMkLst>
        </pc:spChg>
      </pc:sldChg>
      <pc:sldChg chg="modSp modTransition">
        <pc:chgData name="Patrick Walsh" userId="cd85e5054b3d2d39" providerId="LiveId" clId="{47651C05-278D-4286-9D53-BC1C7C932120}" dt="2024-08-05T16:51:38.155" v="1772"/>
        <pc:sldMkLst>
          <pc:docMk/>
          <pc:sldMk cId="3219380033" sldId="258"/>
        </pc:sldMkLst>
        <pc:spChg chg="mod">
          <ac:chgData name="Patrick Walsh" userId="cd85e5054b3d2d39" providerId="LiveId" clId="{47651C05-278D-4286-9D53-BC1C7C932120}" dt="2024-08-05T16:47:03.893" v="1762"/>
          <ac:spMkLst>
            <pc:docMk/>
            <pc:sldMk cId="3219380033" sldId="258"/>
            <ac:spMk id="2" creationId="{8DFC2597-72EE-C45F-9CFC-43B4C5D0B337}"/>
          </ac:spMkLst>
        </pc:spChg>
        <pc:spChg chg="mod">
          <ac:chgData name="Patrick Walsh" userId="cd85e5054b3d2d39" providerId="LiveId" clId="{47651C05-278D-4286-9D53-BC1C7C932120}" dt="2024-08-05T16:47:03.893" v="1762"/>
          <ac:spMkLst>
            <pc:docMk/>
            <pc:sldMk cId="3219380033" sldId="258"/>
            <ac:spMk id="3" creationId="{9F5ACD98-CE80-7E02-6E22-21290ED54BCA}"/>
          </ac:spMkLst>
        </pc:spChg>
      </pc:sldChg>
      <pc:sldChg chg="modSp modTransition">
        <pc:chgData name="Patrick Walsh" userId="cd85e5054b3d2d39" providerId="LiveId" clId="{47651C05-278D-4286-9D53-BC1C7C932120}" dt="2024-08-05T16:51:38.155" v="1772"/>
        <pc:sldMkLst>
          <pc:docMk/>
          <pc:sldMk cId="2371646396" sldId="259"/>
        </pc:sldMkLst>
        <pc:spChg chg="mod">
          <ac:chgData name="Patrick Walsh" userId="cd85e5054b3d2d39" providerId="LiveId" clId="{47651C05-278D-4286-9D53-BC1C7C932120}" dt="2024-08-05T16:47:03.893" v="1762"/>
          <ac:spMkLst>
            <pc:docMk/>
            <pc:sldMk cId="2371646396" sldId="259"/>
            <ac:spMk id="2" creationId="{6924E7C3-8809-B880-D7A2-AC412812DB99}"/>
          </ac:spMkLst>
        </pc:spChg>
        <pc:spChg chg="mod">
          <ac:chgData name="Patrick Walsh" userId="cd85e5054b3d2d39" providerId="LiveId" clId="{47651C05-278D-4286-9D53-BC1C7C932120}" dt="2024-08-05T16:47:03.893" v="1762"/>
          <ac:spMkLst>
            <pc:docMk/>
            <pc:sldMk cId="2371646396" sldId="259"/>
            <ac:spMk id="3" creationId="{74371792-7488-4C9A-0966-E59E7F71DF2D}"/>
          </ac:spMkLst>
        </pc:spChg>
      </pc:sldChg>
      <pc:sldChg chg="modSp modTransition">
        <pc:chgData name="Patrick Walsh" userId="cd85e5054b3d2d39" providerId="LiveId" clId="{47651C05-278D-4286-9D53-BC1C7C932120}" dt="2024-08-05T16:51:38.155" v="1772"/>
        <pc:sldMkLst>
          <pc:docMk/>
          <pc:sldMk cId="3682348264" sldId="260"/>
        </pc:sldMkLst>
        <pc:spChg chg="mod">
          <ac:chgData name="Patrick Walsh" userId="cd85e5054b3d2d39" providerId="LiveId" clId="{47651C05-278D-4286-9D53-BC1C7C932120}" dt="2024-08-05T16:47:03.893" v="1762"/>
          <ac:spMkLst>
            <pc:docMk/>
            <pc:sldMk cId="3682348264" sldId="260"/>
            <ac:spMk id="2" creationId="{751C6DFF-682B-7AD1-685E-136BE63E537D}"/>
          </ac:spMkLst>
        </pc:spChg>
        <pc:spChg chg="mod">
          <ac:chgData name="Patrick Walsh" userId="cd85e5054b3d2d39" providerId="LiveId" clId="{47651C05-278D-4286-9D53-BC1C7C932120}" dt="2024-08-05T16:47:03.893" v="1762"/>
          <ac:spMkLst>
            <pc:docMk/>
            <pc:sldMk cId="3682348264" sldId="260"/>
            <ac:spMk id="3" creationId="{F3FCD8F6-E80F-7009-7570-DBE70BA7B1D4}"/>
          </ac:spMkLst>
        </pc:spChg>
      </pc:sldChg>
      <pc:sldChg chg="modSp new mod modTransition">
        <pc:chgData name="Patrick Walsh" userId="cd85e5054b3d2d39" providerId="LiveId" clId="{47651C05-278D-4286-9D53-BC1C7C932120}" dt="2024-08-05T16:51:38.155" v="1772"/>
        <pc:sldMkLst>
          <pc:docMk/>
          <pc:sldMk cId="74016246" sldId="261"/>
        </pc:sldMkLst>
        <pc:spChg chg="mod">
          <ac:chgData name="Patrick Walsh" userId="cd85e5054b3d2d39" providerId="LiveId" clId="{47651C05-278D-4286-9D53-BC1C7C932120}" dt="2024-08-05T16:47:03.893" v="1762"/>
          <ac:spMkLst>
            <pc:docMk/>
            <pc:sldMk cId="74016246" sldId="261"/>
            <ac:spMk id="2" creationId="{0C81774B-A094-C664-2ACE-0C262EF98FD0}"/>
          </ac:spMkLst>
        </pc:spChg>
        <pc:spChg chg="mod">
          <ac:chgData name="Patrick Walsh" userId="cd85e5054b3d2d39" providerId="LiveId" clId="{47651C05-278D-4286-9D53-BC1C7C932120}" dt="2024-08-05T16:47:03.893" v="1762"/>
          <ac:spMkLst>
            <pc:docMk/>
            <pc:sldMk cId="74016246" sldId="261"/>
            <ac:spMk id="3" creationId="{F27CE8CC-4D43-C9EC-85EA-7DF331E85CC2}"/>
          </ac:spMkLst>
        </pc:spChg>
      </pc:sldChg>
      <pc:sldChg chg="modSp new mod modTransition">
        <pc:chgData name="Patrick Walsh" userId="cd85e5054b3d2d39" providerId="LiveId" clId="{47651C05-278D-4286-9D53-BC1C7C932120}" dt="2024-08-05T16:51:38.155" v="1772"/>
        <pc:sldMkLst>
          <pc:docMk/>
          <pc:sldMk cId="1641517365" sldId="262"/>
        </pc:sldMkLst>
        <pc:spChg chg="mod">
          <ac:chgData name="Patrick Walsh" userId="cd85e5054b3d2d39" providerId="LiveId" clId="{47651C05-278D-4286-9D53-BC1C7C932120}" dt="2024-08-05T16:47:03.893" v="1762"/>
          <ac:spMkLst>
            <pc:docMk/>
            <pc:sldMk cId="1641517365" sldId="262"/>
            <ac:spMk id="2" creationId="{78979076-6F6F-228F-45B3-6B8261E72864}"/>
          </ac:spMkLst>
        </pc:spChg>
        <pc:spChg chg="mod">
          <ac:chgData name="Patrick Walsh" userId="cd85e5054b3d2d39" providerId="LiveId" clId="{47651C05-278D-4286-9D53-BC1C7C932120}" dt="2024-08-05T16:47:03.893" v="1762"/>
          <ac:spMkLst>
            <pc:docMk/>
            <pc:sldMk cId="1641517365" sldId="262"/>
            <ac:spMk id="3" creationId="{DF3EC2E9-D30B-41ED-6B3F-FFBAEB569394}"/>
          </ac:spMkLst>
        </pc:spChg>
      </pc:sldChg>
      <pc:sldChg chg="modSp new mod modTransition">
        <pc:chgData name="Patrick Walsh" userId="cd85e5054b3d2d39" providerId="LiveId" clId="{47651C05-278D-4286-9D53-BC1C7C932120}" dt="2024-08-05T16:51:38.155" v="1772"/>
        <pc:sldMkLst>
          <pc:docMk/>
          <pc:sldMk cId="3602499778" sldId="263"/>
        </pc:sldMkLst>
        <pc:spChg chg="mod">
          <ac:chgData name="Patrick Walsh" userId="cd85e5054b3d2d39" providerId="LiveId" clId="{47651C05-278D-4286-9D53-BC1C7C932120}" dt="2024-08-05T16:17:43.181" v="837" actId="14100"/>
          <ac:spMkLst>
            <pc:docMk/>
            <pc:sldMk cId="3602499778" sldId="263"/>
            <ac:spMk id="2" creationId="{F046D116-8D14-EB29-9324-4A4695AA3010}"/>
          </ac:spMkLst>
        </pc:spChg>
        <pc:spChg chg="mod">
          <ac:chgData name="Patrick Walsh" userId="cd85e5054b3d2d39" providerId="LiveId" clId="{47651C05-278D-4286-9D53-BC1C7C932120}" dt="2024-08-05T16:47:03.893" v="1762"/>
          <ac:spMkLst>
            <pc:docMk/>
            <pc:sldMk cId="3602499778" sldId="263"/>
            <ac:spMk id="3" creationId="{EEF9BE80-3C0F-3644-35EA-8F1DE4DFF937}"/>
          </ac:spMkLst>
        </pc:spChg>
      </pc:sldChg>
      <pc:sldChg chg="modSp new mod modTransition">
        <pc:chgData name="Patrick Walsh" userId="cd85e5054b3d2d39" providerId="LiveId" clId="{47651C05-278D-4286-9D53-BC1C7C932120}" dt="2024-08-05T16:51:38.155" v="1772"/>
        <pc:sldMkLst>
          <pc:docMk/>
          <pc:sldMk cId="3980399847" sldId="264"/>
        </pc:sldMkLst>
        <pc:spChg chg="mod">
          <ac:chgData name="Patrick Walsh" userId="cd85e5054b3d2d39" providerId="LiveId" clId="{47651C05-278D-4286-9D53-BC1C7C932120}" dt="2024-08-05T16:47:03.893" v="1762"/>
          <ac:spMkLst>
            <pc:docMk/>
            <pc:sldMk cId="3980399847" sldId="264"/>
            <ac:spMk id="2" creationId="{47BE4EBD-FE6A-950D-8EDA-EAA3B1C7584B}"/>
          </ac:spMkLst>
        </pc:spChg>
        <pc:spChg chg="mod">
          <ac:chgData name="Patrick Walsh" userId="cd85e5054b3d2d39" providerId="LiveId" clId="{47651C05-278D-4286-9D53-BC1C7C932120}" dt="2024-08-05T16:47:03.893" v="1762"/>
          <ac:spMkLst>
            <pc:docMk/>
            <pc:sldMk cId="3980399847" sldId="264"/>
            <ac:spMk id="3" creationId="{E90ACA0B-30B2-7392-2869-EB3539EC7417}"/>
          </ac:spMkLst>
        </pc:spChg>
      </pc:sldChg>
      <pc:sldChg chg="modSp new mod modTransition">
        <pc:chgData name="Patrick Walsh" userId="cd85e5054b3d2d39" providerId="LiveId" clId="{47651C05-278D-4286-9D53-BC1C7C932120}" dt="2024-08-05T16:51:38.155" v="1772"/>
        <pc:sldMkLst>
          <pc:docMk/>
          <pc:sldMk cId="3472068765" sldId="265"/>
        </pc:sldMkLst>
        <pc:spChg chg="mod">
          <ac:chgData name="Patrick Walsh" userId="cd85e5054b3d2d39" providerId="LiveId" clId="{47651C05-278D-4286-9D53-BC1C7C932120}" dt="2024-08-05T16:47:03.893" v="1762"/>
          <ac:spMkLst>
            <pc:docMk/>
            <pc:sldMk cId="3472068765" sldId="265"/>
            <ac:spMk id="2" creationId="{7278B591-7646-B26E-9E3F-939E26FA2653}"/>
          </ac:spMkLst>
        </pc:spChg>
        <pc:spChg chg="mod">
          <ac:chgData name="Patrick Walsh" userId="cd85e5054b3d2d39" providerId="LiveId" clId="{47651C05-278D-4286-9D53-BC1C7C932120}" dt="2024-08-05T16:47:03.893" v="1762"/>
          <ac:spMkLst>
            <pc:docMk/>
            <pc:sldMk cId="3472068765" sldId="265"/>
            <ac:spMk id="3" creationId="{662FC9EA-DE84-C740-E384-21420B91C734}"/>
          </ac:spMkLst>
        </pc:spChg>
      </pc:sldChg>
      <pc:sldChg chg="modSp new mod modTransition">
        <pc:chgData name="Patrick Walsh" userId="cd85e5054b3d2d39" providerId="LiveId" clId="{47651C05-278D-4286-9D53-BC1C7C932120}" dt="2024-08-05T16:51:38.155" v="1772"/>
        <pc:sldMkLst>
          <pc:docMk/>
          <pc:sldMk cId="2455389772" sldId="266"/>
        </pc:sldMkLst>
        <pc:spChg chg="mod">
          <ac:chgData name="Patrick Walsh" userId="cd85e5054b3d2d39" providerId="LiveId" clId="{47651C05-278D-4286-9D53-BC1C7C932120}" dt="2024-08-05T16:47:03.893" v="1762"/>
          <ac:spMkLst>
            <pc:docMk/>
            <pc:sldMk cId="2455389772" sldId="266"/>
            <ac:spMk id="2" creationId="{A04936B0-63DB-3097-02F0-7F0A72090174}"/>
          </ac:spMkLst>
        </pc:spChg>
        <pc:spChg chg="mod">
          <ac:chgData name="Patrick Walsh" userId="cd85e5054b3d2d39" providerId="LiveId" clId="{47651C05-278D-4286-9D53-BC1C7C932120}" dt="2024-08-05T16:47:03.893" v="1762"/>
          <ac:spMkLst>
            <pc:docMk/>
            <pc:sldMk cId="2455389772" sldId="266"/>
            <ac:spMk id="3" creationId="{84209340-7E6F-8ADD-7FE0-460CE52253A0}"/>
          </ac:spMkLst>
        </pc:spChg>
      </pc:sldChg>
      <pc:sldChg chg="modSp new mod modTransition">
        <pc:chgData name="Patrick Walsh" userId="cd85e5054b3d2d39" providerId="LiveId" clId="{47651C05-278D-4286-9D53-BC1C7C932120}" dt="2024-08-05T16:51:38.155" v="1772"/>
        <pc:sldMkLst>
          <pc:docMk/>
          <pc:sldMk cId="41818403" sldId="267"/>
        </pc:sldMkLst>
        <pc:spChg chg="mod">
          <ac:chgData name="Patrick Walsh" userId="cd85e5054b3d2d39" providerId="LiveId" clId="{47651C05-278D-4286-9D53-BC1C7C932120}" dt="2024-08-05T16:47:03.893" v="1762"/>
          <ac:spMkLst>
            <pc:docMk/>
            <pc:sldMk cId="41818403" sldId="267"/>
            <ac:spMk id="2" creationId="{6681054E-DD53-7B3D-0E19-18288976506E}"/>
          </ac:spMkLst>
        </pc:spChg>
        <pc:spChg chg="mod">
          <ac:chgData name="Patrick Walsh" userId="cd85e5054b3d2d39" providerId="LiveId" clId="{47651C05-278D-4286-9D53-BC1C7C932120}" dt="2024-08-05T16:47:03.893" v="1762"/>
          <ac:spMkLst>
            <pc:docMk/>
            <pc:sldMk cId="41818403" sldId="267"/>
            <ac:spMk id="3" creationId="{1C67625C-8E27-2DB2-79A5-890EC42DFC0D}"/>
          </ac:spMkLst>
        </pc:spChg>
      </pc:sldChg>
      <pc:sldChg chg="modSp new mod modTransition">
        <pc:chgData name="Patrick Walsh" userId="cd85e5054b3d2d39" providerId="LiveId" clId="{47651C05-278D-4286-9D53-BC1C7C932120}" dt="2024-08-05T16:51:38.155" v="1772"/>
        <pc:sldMkLst>
          <pc:docMk/>
          <pc:sldMk cId="1671371950" sldId="268"/>
        </pc:sldMkLst>
        <pc:spChg chg="mod">
          <ac:chgData name="Patrick Walsh" userId="cd85e5054b3d2d39" providerId="LiveId" clId="{47651C05-278D-4286-9D53-BC1C7C932120}" dt="2024-08-05T16:47:03.893" v="1762"/>
          <ac:spMkLst>
            <pc:docMk/>
            <pc:sldMk cId="1671371950" sldId="268"/>
            <ac:spMk id="2" creationId="{9F01606B-9D41-DCD2-8C8E-4503A001D38D}"/>
          </ac:spMkLst>
        </pc:spChg>
        <pc:spChg chg="mod">
          <ac:chgData name="Patrick Walsh" userId="cd85e5054b3d2d39" providerId="LiveId" clId="{47651C05-278D-4286-9D53-BC1C7C932120}" dt="2024-08-05T16:47:03.893" v="1762"/>
          <ac:spMkLst>
            <pc:docMk/>
            <pc:sldMk cId="1671371950" sldId="268"/>
            <ac:spMk id="3" creationId="{842EDF1B-6876-8087-C62A-969989AC68B7}"/>
          </ac:spMkLst>
        </pc:spChg>
      </pc:sldChg>
      <pc:sldChg chg="modSp new mod modTransition">
        <pc:chgData name="Patrick Walsh" userId="cd85e5054b3d2d39" providerId="LiveId" clId="{47651C05-278D-4286-9D53-BC1C7C932120}" dt="2024-08-05T16:51:38.155" v="1772"/>
        <pc:sldMkLst>
          <pc:docMk/>
          <pc:sldMk cId="3094787505" sldId="269"/>
        </pc:sldMkLst>
        <pc:spChg chg="mod">
          <ac:chgData name="Patrick Walsh" userId="cd85e5054b3d2d39" providerId="LiveId" clId="{47651C05-278D-4286-9D53-BC1C7C932120}" dt="2024-08-05T16:47:03.893" v="1762"/>
          <ac:spMkLst>
            <pc:docMk/>
            <pc:sldMk cId="3094787505" sldId="269"/>
            <ac:spMk id="2" creationId="{5521925F-DAB3-E675-FA00-05BAE0B39CF5}"/>
          </ac:spMkLst>
        </pc:spChg>
        <pc:spChg chg="mod">
          <ac:chgData name="Patrick Walsh" userId="cd85e5054b3d2d39" providerId="LiveId" clId="{47651C05-278D-4286-9D53-BC1C7C932120}" dt="2024-08-05T16:47:03.893" v="1762"/>
          <ac:spMkLst>
            <pc:docMk/>
            <pc:sldMk cId="3094787505" sldId="269"/>
            <ac:spMk id="3" creationId="{DE8E21D0-4759-AA20-077B-7C93890F3FB2}"/>
          </ac:spMkLst>
        </pc:spChg>
      </pc:sldChg>
      <pc:sldChg chg="modSp new mod modTransition">
        <pc:chgData name="Patrick Walsh" userId="cd85e5054b3d2d39" providerId="LiveId" clId="{47651C05-278D-4286-9D53-BC1C7C932120}" dt="2024-08-05T16:51:38.155" v="1772"/>
        <pc:sldMkLst>
          <pc:docMk/>
          <pc:sldMk cId="2602146941" sldId="270"/>
        </pc:sldMkLst>
        <pc:spChg chg="mod">
          <ac:chgData name="Patrick Walsh" userId="cd85e5054b3d2d39" providerId="LiveId" clId="{47651C05-278D-4286-9D53-BC1C7C932120}" dt="2024-08-05T16:47:03.893" v="1762"/>
          <ac:spMkLst>
            <pc:docMk/>
            <pc:sldMk cId="2602146941" sldId="270"/>
            <ac:spMk id="2" creationId="{B24A14D7-B7E8-1E48-746B-795BB778C66A}"/>
          </ac:spMkLst>
        </pc:spChg>
        <pc:spChg chg="mod">
          <ac:chgData name="Patrick Walsh" userId="cd85e5054b3d2d39" providerId="LiveId" clId="{47651C05-278D-4286-9D53-BC1C7C932120}" dt="2024-08-05T16:47:03.893" v="1762"/>
          <ac:spMkLst>
            <pc:docMk/>
            <pc:sldMk cId="2602146941" sldId="270"/>
            <ac:spMk id="3" creationId="{78B054DF-9AAE-943A-CC25-A39AF63DCB89}"/>
          </ac:spMkLst>
        </pc:spChg>
      </pc:sldChg>
      <pc:sldChg chg="modSp new mod modTransition">
        <pc:chgData name="Patrick Walsh" userId="cd85e5054b3d2d39" providerId="LiveId" clId="{47651C05-278D-4286-9D53-BC1C7C932120}" dt="2024-08-05T16:51:38.155" v="1772"/>
        <pc:sldMkLst>
          <pc:docMk/>
          <pc:sldMk cId="1530614824" sldId="271"/>
        </pc:sldMkLst>
        <pc:spChg chg="mod">
          <ac:chgData name="Patrick Walsh" userId="cd85e5054b3d2d39" providerId="LiveId" clId="{47651C05-278D-4286-9D53-BC1C7C932120}" dt="2024-08-05T16:47:03.893" v="1762"/>
          <ac:spMkLst>
            <pc:docMk/>
            <pc:sldMk cId="1530614824" sldId="271"/>
            <ac:spMk id="2" creationId="{C79CDC7C-2E61-89D0-56CB-C084C19A801A}"/>
          </ac:spMkLst>
        </pc:spChg>
        <pc:spChg chg="mod">
          <ac:chgData name="Patrick Walsh" userId="cd85e5054b3d2d39" providerId="LiveId" clId="{47651C05-278D-4286-9D53-BC1C7C932120}" dt="2024-08-05T16:47:03.893" v="1762"/>
          <ac:spMkLst>
            <pc:docMk/>
            <pc:sldMk cId="1530614824" sldId="271"/>
            <ac:spMk id="3" creationId="{1A605BFA-4081-3EE8-D6FE-392FDA064E93}"/>
          </ac:spMkLst>
        </pc:spChg>
      </pc:sldChg>
      <pc:sldChg chg="addSp modSp new mod modTransition">
        <pc:chgData name="Patrick Walsh" userId="cd85e5054b3d2d39" providerId="LiveId" clId="{47651C05-278D-4286-9D53-BC1C7C932120}" dt="2024-08-05T16:51:38.155" v="1772"/>
        <pc:sldMkLst>
          <pc:docMk/>
          <pc:sldMk cId="3239648251" sldId="272"/>
        </pc:sldMkLst>
        <pc:spChg chg="mod">
          <ac:chgData name="Patrick Walsh" userId="cd85e5054b3d2d39" providerId="LiveId" clId="{47651C05-278D-4286-9D53-BC1C7C932120}" dt="2024-08-05T16:47:03.893" v="1762"/>
          <ac:spMkLst>
            <pc:docMk/>
            <pc:sldMk cId="3239648251" sldId="272"/>
            <ac:spMk id="2" creationId="{05A6675C-FC0A-3101-6B06-EB4F5EDE8ECE}"/>
          </ac:spMkLst>
        </pc:spChg>
        <pc:spChg chg="mod">
          <ac:chgData name="Patrick Walsh" userId="cd85e5054b3d2d39" providerId="LiveId" clId="{47651C05-278D-4286-9D53-BC1C7C932120}" dt="2024-08-05T16:47:03.893" v="1762"/>
          <ac:spMkLst>
            <pc:docMk/>
            <pc:sldMk cId="3239648251" sldId="272"/>
            <ac:spMk id="3" creationId="{0C7C9373-9797-371A-8DA6-F33E11F63400}"/>
          </ac:spMkLst>
        </pc:spChg>
        <pc:spChg chg="add mod ord">
          <ac:chgData name="Patrick Walsh" userId="cd85e5054b3d2d39" providerId="LiveId" clId="{47651C05-278D-4286-9D53-BC1C7C932120}" dt="2024-08-05T16:50:43.040" v="1771" actId="171"/>
          <ac:spMkLst>
            <pc:docMk/>
            <pc:sldMk cId="3239648251" sldId="272"/>
            <ac:spMk id="4" creationId="{C4A439FE-13EF-7DE9-91AF-64FB7A8DEC47}"/>
          </ac:spMkLst>
        </pc:spChg>
        <pc:picChg chg="add mod">
          <ac:chgData name="Patrick Walsh" userId="cd85e5054b3d2d39" providerId="LiveId" clId="{47651C05-278D-4286-9D53-BC1C7C932120}" dt="2024-08-05T16:49:57.417" v="1768" actId="1076"/>
          <ac:picMkLst>
            <pc:docMk/>
            <pc:sldMk cId="3239648251" sldId="272"/>
            <ac:picMk id="2050" creationId="{A1636994-EE7B-E9D8-17F9-951BEABC001C}"/>
          </ac:picMkLst>
        </pc:picChg>
      </pc:sldChg>
      <pc:sldMasterChg chg="setBg">
        <pc:chgData name="Patrick Walsh" userId="cd85e5054b3d2d39" providerId="LiveId" clId="{47651C05-278D-4286-9D53-BC1C7C932120}" dt="2024-08-05T16:47:55.932" v="1763"/>
        <pc:sldMasterMkLst>
          <pc:docMk/>
          <pc:sldMasterMk cId="3881825865" sldId="2147483678"/>
        </pc:sldMasterMkLst>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91B45-EE5B-F6B2-C49A-A30C67E7B4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04E09F-3831-30A2-2B3C-F79778A3BD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8AF527C-73A4-CD00-20CB-D4E0BEACBBE4}"/>
              </a:ext>
            </a:extLst>
          </p:cNvPr>
          <p:cNvSpPr>
            <a:spLocks noGrp="1"/>
          </p:cNvSpPr>
          <p:nvPr>
            <p:ph type="dt" sz="half" idx="10"/>
          </p:nvPr>
        </p:nvSpPr>
        <p:spPr/>
        <p:txBody>
          <a:bodyPr/>
          <a:lstStyle/>
          <a:p>
            <a:fld id="{9BC25B14-4065-4C1C-BFFE-8B8478A13418}" type="datetimeFigureOut">
              <a:rPr lang="en-US" smtClean="0"/>
              <a:t>8/5/2024</a:t>
            </a:fld>
            <a:endParaRPr lang="en-US"/>
          </a:p>
        </p:txBody>
      </p:sp>
      <p:sp>
        <p:nvSpPr>
          <p:cNvPr id="5" name="Footer Placeholder 4">
            <a:extLst>
              <a:ext uri="{FF2B5EF4-FFF2-40B4-BE49-F238E27FC236}">
                <a16:creationId xmlns:a16="http://schemas.microsoft.com/office/drawing/2014/main" id="{3432D4EB-3C4A-5F79-B799-77650196E0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138112-62CB-7BAF-1522-468E0FD3D01F}"/>
              </a:ext>
            </a:extLst>
          </p:cNvPr>
          <p:cNvSpPr>
            <a:spLocks noGrp="1"/>
          </p:cNvSpPr>
          <p:nvPr>
            <p:ph type="sldNum" sz="quarter" idx="12"/>
          </p:nvPr>
        </p:nvSpPr>
        <p:spPr/>
        <p:txBody>
          <a:bodyPr/>
          <a:lstStyle/>
          <a:p>
            <a:fld id="{4252E8AA-6B12-4BA1-879F-5AA955B50B7A}" type="slidenum">
              <a:rPr lang="en-US" smtClean="0"/>
              <a:t>‹#›</a:t>
            </a:fld>
            <a:endParaRPr lang="en-US"/>
          </a:p>
        </p:txBody>
      </p:sp>
    </p:spTree>
    <p:extLst>
      <p:ext uri="{BB962C8B-B14F-4D97-AF65-F5344CB8AC3E}">
        <p14:creationId xmlns:p14="http://schemas.microsoft.com/office/powerpoint/2010/main" val="1591348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EF004-61CE-2F72-CE3A-9CD902D37C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EC9503-FA36-E69B-1268-73989A2BB0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E8C64B-F6D3-1F5E-0D37-A46F5BAF5182}"/>
              </a:ext>
            </a:extLst>
          </p:cNvPr>
          <p:cNvSpPr>
            <a:spLocks noGrp="1"/>
          </p:cNvSpPr>
          <p:nvPr>
            <p:ph type="dt" sz="half" idx="10"/>
          </p:nvPr>
        </p:nvSpPr>
        <p:spPr/>
        <p:txBody>
          <a:bodyPr/>
          <a:lstStyle/>
          <a:p>
            <a:fld id="{9BC25B14-4065-4C1C-BFFE-8B8478A13418}" type="datetimeFigureOut">
              <a:rPr lang="en-US" smtClean="0"/>
              <a:t>8/5/2024</a:t>
            </a:fld>
            <a:endParaRPr lang="en-US"/>
          </a:p>
        </p:txBody>
      </p:sp>
      <p:sp>
        <p:nvSpPr>
          <p:cNvPr id="5" name="Footer Placeholder 4">
            <a:extLst>
              <a:ext uri="{FF2B5EF4-FFF2-40B4-BE49-F238E27FC236}">
                <a16:creationId xmlns:a16="http://schemas.microsoft.com/office/drawing/2014/main" id="{6F8DD405-1477-5423-E09C-9C76C1A1A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F863F9-5017-9A0A-48F1-52A08760D4F0}"/>
              </a:ext>
            </a:extLst>
          </p:cNvPr>
          <p:cNvSpPr>
            <a:spLocks noGrp="1"/>
          </p:cNvSpPr>
          <p:nvPr>
            <p:ph type="sldNum" sz="quarter" idx="12"/>
          </p:nvPr>
        </p:nvSpPr>
        <p:spPr/>
        <p:txBody>
          <a:bodyPr/>
          <a:lstStyle/>
          <a:p>
            <a:fld id="{4252E8AA-6B12-4BA1-879F-5AA955B50B7A}" type="slidenum">
              <a:rPr lang="en-US" smtClean="0"/>
              <a:t>‹#›</a:t>
            </a:fld>
            <a:endParaRPr lang="en-US"/>
          </a:p>
        </p:txBody>
      </p:sp>
    </p:spTree>
    <p:extLst>
      <p:ext uri="{BB962C8B-B14F-4D97-AF65-F5344CB8AC3E}">
        <p14:creationId xmlns:p14="http://schemas.microsoft.com/office/powerpoint/2010/main" val="794080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EC6D52-512A-0A33-CF85-BA7631382B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72CE56C-873C-8227-D55E-CD273B76A9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F44B51-4CAB-1CAE-7DAB-7DB7C5D5CDC1}"/>
              </a:ext>
            </a:extLst>
          </p:cNvPr>
          <p:cNvSpPr>
            <a:spLocks noGrp="1"/>
          </p:cNvSpPr>
          <p:nvPr>
            <p:ph type="dt" sz="half" idx="10"/>
          </p:nvPr>
        </p:nvSpPr>
        <p:spPr/>
        <p:txBody>
          <a:bodyPr/>
          <a:lstStyle/>
          <a:p>
            <a:fld id="{9BC25B14-4065-4C1C-BFFE-8B8478A13418}" type="datetimeFigureOut">
              <a:rPr lang="en-US" smtClean="0"/>
              <a:t>8/5/2024</a:t>
            </a:fld>
            <a:endParaRPr lang="en-US"/>
          </a:p>
        </p:txBody>
      </p:sp>
      <p:sp>
        <p:nvSpPr>
          <p:cNvPr id="5" name="Footer Placeholder 4">
            <a:extLst>
              <a:ext uri="{FF2B5EF4-FFF2-40B4-BE49-F238E27FC236}">
                <a16:creationId xmlns:a16="http://schemas.microsoft.com/office/drawing/2014/main" id="{1E787516-5667-688F-4A2E-E75AC21123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C740E9-E4FF-874E-3CDC-CAA3E1D446C1}"/>
              </a:ext>
            </a:extLst>
          </p:cNvPr>
          <p:cNvSpPr>
            <a:spLocks noGrp="1"/>
          </p:cNvSpPr>
          <p:nvPr>
            <p:ph type="sldNum" sz="quarter" idx="12"/>
          </p:nvPr>
        </p:nvSpPr>
        <p:spPr/>
        <p:txBody>
          <a:bodyPr/>
          <a:lstStyle/>
          <a:p>
            <a:fld id="{4252E8AA-6B12-4BA1-879F-5AA955B50B7A}" type="slidenum">
              <a:rPr lang="en-US" smtClean="0"/>
              <a:t>‹#›</a:t>
            </a:fld>
            <a:endParaRPr lang="en-US"/>
          </a:p>
        </p:txBody>
      </p:sp>
    </p:spTree>
    <p:extLst>
      <p:ext uri="{BB962C8B-B14F-4D97-AF65-F5344CB8AC3E}">
        <p14:creationId xmlns:p14="http://schemas.microsoft.com/office/powerpoint/2010/main" val="4023439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63913-5B3F-273E-56BE-0F9DD893E3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E6FB17-FE2B-E602-3293-E535DB02FD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C1223C-4BA8-84C3-AB2A-46BABD15EACD}"/>
              </a:ext>
            </a:extLst>
          </p:cNvPr>
          <p:cNvSpPr>
            <a:spLocks noGrp="1"/>
          </p:cNvSpPr>
          <p:nvPr>
            <p:ph type="dt" sz="half" idx="10"/>
          </p:nvPr>
        </p:nvSpPr>
        <p:spPr/>
        <p:txBody>
          <a:bodyPr/>
          <a:lstStyle/>
          <a:p>
            <a:fld id="{9BC25B14-4065-4C1C-BFFE-8B8478A13418}" type="datetimeFigureOut">
              <a:rPr lang="en-US" smtClean="0"/>
              <a:t>8/5/2024</a:t>
            </a:fld>
            <a:endParaRPr lang="en-US"/>
          </a:p>
        </p:txBody>
      </p:sp>
      <p:sp>
        <p:nvSpPr>
          <p:cNvPr id="5" name="Footer Placeholder 4">
            <a:extLst>
              <a:ext uri="{FF2B5EF4-FFF2-40B4-BE49-F238E27FC236}">
                <a16:creationId xmlns:a16="http://schemas.microsoft.com/office/drawing/2014/main" id="{ED3EA0BC-466C-34A7-E328-5CA283DE4F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43C15A-C17B-A8FB-3138-4ECBA03596F4}"/>
              </a:ext>
            </a:extLst>
          </p:cNvPr>
          <p:cNvSpPr>
            <a:spLocks noGrp="1"/>
          </p:cNvSpPr>
          <p:nvPr>
            <p:ph type="sldNum" sz="quarter" idx="12"/>
          </p:nvPr>
        </p:nvSpPr>
        <p:spPr/>
        <p:txBody>
          <a:bodyPr/>
          <a:lstStyle/>
          <a:p>
            <a:fld id="{4252E8AA-6B12-4BA1-879F-5AA955B50B7A}" type="slidenum">
              <a:rPr lang="en-US" smtClean="0"/>
              <a:t>‹#›</a:t>
            </a:fld>
            <a:endParaRPr lang="en-US"/>
          </a:p>
        </p:txBody>
      </p:sp>
    </p:spTree>
    <p:extLst>
      <p:ext uri="{BB962C8B-B14F-4D97-AF65-F5344CB8AC3E}">
        <p14:creationId xmlns:p14="http://schemas.microsoft.com/office/powerpoint/2010/main" val="3363868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C947B-5376-FB15-6CF4-C38329345C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5469FFC-0992-8F19-92CB-630BF73D802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4AA7E2-02D7-212B-2E75-5C29FF468158}"/>
              </a:ext>
            </a:extLst>
          </p:cNvPr>
          <p:cNvSpPr>
            <a:spLocks noGrp="1"/>
          </p:cNvSpPr>
          <p:nvPr>
            <p:ph type="dt" sz="half" idx="10"/>
          </p:nvPr>
        </p:nvSpPr>
        <p:spPr/>
        <p:txBody>
          <a:bodyPr/>
          <a:lstStyle/>
          <a:p>
            <a:fld id="{9BC25B14-4065-4C1C-BFFE-8B8478A13418}" type="datetimeFigureOut">
              <a:rPr lang="en-US" smtClean="0"/>
              <a:t>8/5/2024</a:t>
            </a:fld>
            <a:endParaRPr lang="en-US"/>
          </a:p>
        </p:txBody>
      </p:sp>
      <p:sp>
        <p:nvSpPr>
          <p:cNvPr id="5" name="Footer Placeholder 4">
            <a:extLst>
              <a:ext uri="{FF2B5EF4-FFF2-40B4-BE49-F238E27FC236}">
                <a16:creationId xmlns:a16="http://schemas.microsoft.com/office/drawing/2014/main" id="{1FEDD985-9FB6-9F3E-3EB6-E9CA9738B1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B024D1-D8BF-85CC-B5AA-11E1D6846F31}"/>
              </a:ext>
            </a:extLst>
          </p:cNvPr>
          <p:cNvSpPr>
            <a:spLocks noGrp="1"/>
          </p:cNvSpPr>
          <p:nvPr>
            <p:ph type="sldNum" sz="quarter" idx="12"/>
          </p:nvPr>
        </p:nvSpPr>
        <p:spPr/>
        <p:txBody>
          <a:bodyPr/>
          <a:lstStyle/>
          <a:p>
            <a:fld id="{4252E8AA-6B12-4BA1-879F-5AA955B50B7A}" type="slidenum">
              <a:rPr lang="en-US" smtClean="0"/>
              <a:t>‹#›</a:t>
            </a:fld>
            <a:endParaRPr lang="en-US"/>
          </a:p>
        </p:txBody>
      </p:sp>
    </p:spTree>
    <p:extLst>
      <p:ext uri="{BB962C8B-B14F-4D97-AF65-F5344CB8AC3E}">
        <p14:creationId xmlns:p14="http://schemas.microsoft.com/office/powerpoint/2010/main" val="3333828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371D4-4D48-8B28-0F8A-A3D12D076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8376F2-E162-7E2C-2CC8-7F5767E5CB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013A86-34BF-DAF2-37AA-68D4F8D574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BF6274-F961-F6F9-A214-8785E799F345}"/>
              </a:ext>
            </a:extLst>
          </p:cNvPr>
          <p:cNvSpPr>
            <a:spLocks noGrp="1"/>
          </p:cNvSpPr>
          <p:nvPr>
            <p:ph type="dt" sz="half" idx="10"/>
          </p:nvPr>
        </p:nvSpPr>
        <p:spPr/>
        <p:txBody>
          <a:bodyPr/>
          <a:lstStyle/>
          <a:p>
            <a:fld id="{9BC25B14-4065-4C1C-BFFE-8B8478A13418}" type="datetimeFigureOut">
              <a:rPr lang="en-US" smtClean="0"/>
              <a:t>8/5/2024</a:t>
            </a:fld>
            <a:endParaRPr lang="en-US"/>
          </a:p>
        </p:txBody>
      </p:sp>
      <p:sp>
        <p:nvSpPr>
          <p:cNvPr id="6" name="Footer Placeholder 5">
            <a:extLst>
              <a:ext uri="{FF2B5EF4-FFF2-40B4-BE49-F238E27FC236}">
                <a16:creationId xmlns:a16="http://schemas.microsoft.com/office/drawing/2014/main" id="{51E18A3B-3889-B284-1A93-2E523131FF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0C41C0-0FB6-C3B0-F5CC-665E45545953}"/>
              </a:ext>
            </a:extLst>
          </p:cNvPr>
          <p:cNvSpPr>
            <a:spLocks noGrp="1"/>
          </p:cNvSpPr>
          <p:nvPr>
            <p:ph type="sldNum" sz="quarter" idx="12"/>
          </p:nvPr>
        </p:nvSpPr>
        <p:spPr/>
        <p:txBody>
          <a:bodyPr/>
          <a:lstStyle/>
          <a:p>
            <a:fld id="{4252E8AA-6B12-4BA1-879F-5AA955B50B7A}" type="slidenum">
              <a:rPr lang="en-US" smtClean="0"/>
              <a:t>‹#›</a:t>
            </a:fld>
            <a:endParaRPr lang="en-US"/>
          </a:p>
        </p:txBody>
      </p:sp>
    </p:spTree>
    <p:extLst>
      <p:ext uri="{BB962C8B-B14F-4D97-AF65-F5344CB8AC3E}">
        <p14:creationId xmlns:p14="http://schemas.microsoft.com/office/powerpoint/2010/main" val="2087937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959BF-7257-4792-C4B9-EA5DE1DFBAB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FBE3180-FFF3-F45D-F179-E3CEAA6310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5801DD-0E06-0ED5-DA52-AAEE4D263A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9DC47F7-B2BD-168F-4B82-8452E1B5BF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4D2A505-BFDE-CA7F-5E7C-FD561DE7D5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AA7449E-72BB-64D7-17A5-1BD1C707C6D1}"/>
              </a:ext>
            </a:extLst>
          </p:cNvPr>
          <p:cNvSpPr>
            <a:spLocks noGrp="1"/>
          </p:cNvSpPr>
          <p:nvPr>
            <p:ph type="dt" sz="half" idx="10"/>
          </p:nvPr>
        </p:nvSpPr>
        <p:spPr/>
        <p:txBody>
          <a:bodyPr/>
          <a:lstStyle/>
          <a:p>
            <a:fld id="{9BC25B14-4065-4C1C-BFFE-8B8478A13418}" type="datetimeFigureOut">
              <a:rPr lang="en-US" smtClean="0"/>
              <a:t>8/5/2024</a:t>
            </a:fld>
            <a:endParaRPr lang="en-US"/>
          </a:p>
        </p:txBody>
      </p:sp>
      <p:sp>
        <p:nvSpPr>
          <p:cNvPr id="8" name="Footer Placeholder 7">
            <a:extLst>
              <a:ext uri="{FF2B5EF4-FFF2-40B4-BE49-F238E27FC236}">
                <a16:creationId xmlns:a16="http://schemas.microsoft.com/office/drawing/2014/main" id="{680D973F-1D9E-38F2-4C8A-FAE2A43923E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0970358-DADD-4608-1743-DB4FA83431AD}"/>
              </a:ext>
            </a:extLst>
          </p:cNvPr>
          <p:cNvSpPr>
            <a:spLocks noGrp="1"/>
          </p:cNvSpPr>
          <p:nvPr>
            <p:ph type="sldNum" sz="quarter" idx="12"/>
          </p:nvPr>
        </p:nvSpPr>
        <p:spPr/>
        <p:txBody>
          <a:bodyPr/>
          <a:lstStyle/>
          <a:p>
            <a:fld id="{4252E8AA-6B12-4BA1-879F-5AA955B50B7A}" type="slidenum">
              <a:rPr lang="en-US" smtClean="0"/>
              <a:t>‹#›</a:t>
            </a:fld>
            <a:endParaRPr lang="en-US"/>
          </a:p>
        </p:txBody>
      </p:sp>
    </p:spTree>
    <p:extLst>
      <p:ext uri="{BB962C8B-B14F-4D97-AF65-F5344CB8AC3E}">
        <p14:creationId xmlns:p14="http://schemas.microsoft.com/office/powerpoint/2010/main" val="2938526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4C576-CB7B-9740-CBDE-31D0D5FEC6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60DB8B-A83A-2A4C-3E57-5892AEDC32D9}"/>
              </a:ext>
            </a:extLst>
          </p:cNvPr>
          <p:cNvSpPr>
            <a:spLocks noGrp="1"/>
          </p:cNvSpPr>
          <p:nvPr>
            <p:ph type="dt" sz="half" idx="10"/>
          </p:nvPr>
        </p:nvSpPr>
        <p:spPr/>
        <p:txBody>
          <a:bodyPr/>
          <a:lstStyle/>
          <a:p>
            <a:fld id="{9BC25B14-4065-4C1C-BFFE-8B8478A13418}" type="datetimeFigureOut">
              <a:rPr lang="en-US" smtClean="0"/>
              <a:t>8/5/2024</a:t>
            </a:fld>
            <a:endParaRPr lang="en-US"/>
          </a:p>
        </p:txBody>
      </p:sp>
      <p:sp>
        <p:nvSpPr>
          <p:cNvPr id="4" name="Footer Placeholder 3">
            <a:extLst>
              <a:ext uri="{FF2B5EF4-FFF2-40B4-BE49-F238E27FC236}">
                <a16:creationId xmlns:a16="http://schemas.microsoft.com/office/drawing/2014/main" id="{AE7B76BA-BA83-DBA6-41A9-0B7B028522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0F1434-32EF-2C26-8310-9160413D481C}"/>
              </a:ext>
            </a:extLst>
          </p:cNvPr>
          <p:cNvSpPr>
            <a:spLocks noGrp="1"/>
          </p:cNvSpPr>
          <p:nvPr>
            <p:ph type="sldNum" sz="quarter" idx="12"/>
          </p:nvPr>
        </p:nvSpPr>
        <p:spPr/>
        <p:txBody>
          <a:bodyPr/>
          <a:lstStyle/>
          <a:p>
            <a:fld id="{4252E8AA-6B12-4BA1-879F-5AA955B50B7A}" type="slidenum">
              <a:rPr lang="en-US" smtClean="0"/>
              <a:t>‹#›</a:t>
            </a:fld>
            <a:endParaRPr lang="en-US"/>
          </a:p>
        </p:txBody>
      </p:sp>
    </p:spTree>
    <p:extLst>
      <p:ext uri="{BB962C8B-B14F-4D97-AF65-F5344CB8AC3E}">
        <p14:creationId xmlns:p14="http://schemas.microsoft.com/office/powerpoint/2010/main" val="2051913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ABDA17-DF02-C449-BECE-434B21E42274}"/>
              </a:ext>
            </a:extLst>
          </p:cNvPr>
          <p:cNvSpPr>
            <a:spLocks noGrp="1"/>
          </p:cNvSpPr>
          <p:nvPr>
            <p:ph type="dt" sz="half" idx="10"/>
          </p:nvPr>
        </p:nvSpPr>
        <p:spPr/>
        <p:txBody>
          <a:bodyPr/>
          <a:lstStyle/>
          <a:p>
            <a:fld id="{9BC25B14-4065-4C1C-BFFE-8B8478A13418}" type="datetimeFigureOut">
              <a:rPr lang="en-US" smtClean="0"/>
              <a:t>8/5/2024</a:t>
            </a:fld>
            <a:endParaRPr lang="en-US"/>
          </a:p>
        </p:txBody>
      </p:sp>
      <p:sp>
        <p:nvSpPr>
          <p:cNvPr id="3" name="Footer Placeholder 2">
            <a:extLst>
              <a:ext uri="{FF2B5EF4-FFF2-40B4-BE49-F238E27FC236}">
                <a16:creationId xmlns:a16="http://schemas.microsoft.com/office/drawing/2014/main" id="{E58D167B-0B0A-F9CA-A5E0-C65F97DD49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25E2808-BF3B-C279-4B34-7286AF0EA81A}"/>
              </a:ext>
            </a:extLst>
          </p:cNvPr>
          <p:cNvSpPr>
            <a:spLocks noGrp="1"/>
          </p:cNvSpPr>
          <p:nvPr>
            <p:ph type="sldNum" sz="quarter" idx="12"/>
          </p:nvPr>
        </p:nvSpPr>
        <p:spPr/>
        <p:txBody>
          <a:bodyPr/>
          <a:lstStyle/>
          <a:p>
            <a:fld id="{4252E8AA-6B12-4BA1-879F-5AA955B50B7A}" type="slidenum">
              <a:rPr lang="en-US" smtClean="0"/>
              <a:t>‹#›</a:t>
            </a:fld>
            <a:endParaRPr lang="en-US"/>
          </a:p>
        </p:txBody>
      </p:sp>
    </p:spTree>
    <p:extLst>
      <p:ext uri="{BB962C8B-B14F-4D97-AF65-F5344CB8AC3E}">
        <p14:creationId xmlns:p14="http://schemas.microsoft.com/office/powerpoint/2010/main" val="1992188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5E871-B28B-B5BF-746D-C09DAA16DA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8A7533-AC2C-A6EF-0DF3-8E7890E276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C31E9B-6735-0524-BC2B-CEB551FC1E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A1C007-82C3-B595-A574-EB5CA742ACB3}"/>
              </a:ext>
            </a:extLst>
          </p:cNvPr>
          <p:cNvSpPr>
            <a:spLocks noGrp="1"/>
          </p:cNvSpPr>
          <p:nvPr>
            <p:ph type="dt" sz="half" idx="10"/>
          </p:nvPr>
        </p:nvSpPr>
        <p:spPr/>
        <p:txBody>
          <a:bodyPr/>
          <a:lstStyle/>
          <a:p>
            <a:fld id="{9BC25B14-4065-4C1C-BFFE-8B8478A13418}" type="datetimeFigureOut">
              <a:rPr lang="en-US" smtClean="0"/>
              <a:t>8/5/2024</a:t>
            </a:fld>
            <a:endParaRPr lang="en-US"/>
          </a:p>
        </p:txBody>
      </p:sp>
      <p:sp>
        <p:nvSpPr>
          <p:cNvPr id="6" name="Footer Placeholder 5">
            <a:extLst>
              <a:ext uri="{FF2B5EF4-FFF2-40B4-BE49-F238E27FC236}">
                <a16:creationId xmlns:a16="http://schemas.microsoft.com/office/drawing/2014/main" id="{EC53CA18-4E70-B490-220E-A53B95D146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452C75-E88E-F54E-C47D-D7135B69E8DE}"/>
              </a:ext>
            </a:extLst>
          </p:cNvPr>
          <p:cNvSpPr>
            <a:spLocks noGrp="1"/>
          </p:cNvSpPr>
          <p:nvPr>
            <p:ph type="sldNum" sz="quarter" idx="12"/>
          </p:nvPr>
        </p:nvSpPr>
        <p:spPr/>
        <p:txBody>
          <a:bodyPr/>
          <a:lstStyle/>
          <a:p>
            <a:fld id="{4252E8AA-6B12-4BA1-879F-5AA955B50B7A}" type="slidenum">
              <a:rPr lang="en-US" smtClean="0"/>
              <a:t>‹#›</a:t>
            </a:fld>
            <a:endParaRPr lang="en-US"/>
          </a:p>
        </p:txBody>
      </p:sp>
    </p:spTree>
    <p:extLst>
      <p:ext uri="{BB962C8B-B14F-4D97-AF65-F5344CB8AC3E}">
        <p14:creationId xmlns:p14="http://schemas.microsoft.com/office/powerpoint/2010/main" val="2615338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D522C-DAD7-CC74-E64F-486A88DF85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29C9C20-3F43-661C-996B-C4AA56541B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322F17-09E0-AF0C-F43B-4B178F1646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972F16-B283-E77A-6486-ECF648F47D70}"/>
              </a:ext>
            </a:extLst>
          </p:cNvPr>
          <p:cNvSpPr>
            <a:spLocks noGrp="1"/>
          </p:cNvSpPr>
          <p:nvPr>
            <p:ph type="dt" sz="half" idx="10"/>
          </p:nvPr>
        </p:nvSpPr>
        <p:spPr/>
        <p:txBody>
          <a:bodyPr/>
          <a:lstStyle/>
          <a:p>
            <a:fld id="{9BC25B14-4065-4C1C-BFFE-8B8478A13418}" type="datetimeFigureOut">
              <a:rPr lang="en-US" smtClean="0"/>
              <a:t>8/5/2024</a:t>
            </a:fld>
            <a:endParaRPr lang="en-US"/>
          </a:p>
        </p:txBody>
      </p:sp>
      <p:sp>
        <p:nvSpPr>
          <p:cNvPr id="6" name="Footer Placeholder 5">
            <a:extLst>
              <a:ext uri="{FF2B5EF4-FFF2-40B4-BE49-F238E27FC236}">
                <a16:creationId xmlns:a16="http://schemas.microsoft.com/office/drawing/2014/main" id="{0915F95D-6E94-BAB5-D438-E1197AFFFC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53B0F8-5C98-2BAB-98A9-56939CA2AF3C}"/>
              </a:ext>
            </a:extLst>
          </p:cNvPr>
          <p:cNvSpPr>
            <a:spLocks noGrp="1"/>
          </p:cNvSpPr>
          <p:nvPr>
            <p:ph type="sldNum" sz="quarter" idx="12"/>
          </p:nvPr>
        </p:nvSpPr>
        <p:spPr/>
        <p:txBody>
          <a:bodyPr/>
          <a:lstStyle/>
          <a:p>
            <a:fld id="{4252E8AA-6B12-4BA1-879F-5AA955B50B7A}" type="slidenum">
              <a:rPr lang="en-US" smtClean="0"/>
              <a:t>‹#›</a:t>
            </a:fld>
            <a:endParaRPr lang="en-US"/>
          </a:p>
        </p:txBody>
      </p:sp>
    </p:spTree>
    <p:extLst>
      <p:ext uri="{BB962C8B-B14F-4D97-AF65-F5344CB8AC3E}">
        <p14:creationId xmlns:p14="http://schemas.microsoft.com/office/powerpoint/2010/main" val="3496299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BF6A46-4E8F-93BE-BFEA-AEEAE21009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CF8492-A5A1-78C0-072A-D65982AED8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B3B382-95C1-AFD3-7A8B-1E46FB36AD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BC25B14-4065-4C1C-BFFE-8B8478A13418}" type="datetimeFigureOut">
              <a:rPr lang="en-US" smtClean="0"/>
              <a:t>8/5/2024</a:t>
            </a:fld>
            <a:endParaRPr lang="en-US"/>
          </a:p>
        </p:txBody>
      </p:sp>
      <p:sp>
        <p:nvSpPr>
          <p:cNvPr id="5" name="Footer Placeholder 4">
            <a:extLst>
              <a:ext uri="{FF2B5EF4-FFF2-40B4-BE49-F238E27FC236}">
                <a16:creationId xmlns:a16="http://schemas.microsoft.com/office/drawing/2014/main" id="{8ADC2CA9-3DDE-3140-1290-F2594D2D8D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B299BD6-988A-76E4-A8F6-E88B2073DA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252E8AA-6B12-4BA1-879F-5AA955B50B7A}" type="slidenum">
              <a:rPr lang="en-US" smtClean="0"/>
              <a:t>‹#›</a:t>
            </a:fld>
            <a:endParaRPr lang="en-US"/>
          </a:p>
        </p:txBody>
      </p:sp>
    </p:spTree>
    <p:extLst>
      <p:ext uri="{BB962C8B-B14F-4D97-AF65-F5344CB8AC3E}">
        <p14:creationId xmlns:p14="http://schemas.microsoft.com/office/powerpoint/2010/main" val="3881825865"/>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pmwalsh@ao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F0F6-38E6-2584-3B8F-36471C52CD63}"/>
              </a:ext>
            </a:extLst>
          </p:cNvPr>
          <p:cNvSpPr>
            <a:spLocks noGrp="1"/>
          </p:cNvSpPr>
          <p:nvPr>
            <p:ph type="ctrTitle"/>
          </p:nvPr>
        </p:nvSpPr>
        <p:spPr/>
        <p:txBody>
          <a:bodyPr/>
          <a:lstStyle/>
          <a:p>
            <a:r>
              <a:rPr lang="en-US" dirty="0"/>
              <a:t>Annual Special Works Report</a:t>
            </a:r>
          </a:p>
        </p:txBody>
      </p:sp>
      <p:sp>
        <p:nvSpPr>
          <p:cNvPr id="3" name="Subtitle 2">
            <a:extLst>
              <a:ext uri="{FF2B5EF4-FFF2-40B4-BE49-F238E27FC236}">
                <a16:creationId xmlns:a16="http://schemas.microsoft.com/office/drawing/2014/main" id="{ACED645D-E14C-73F7-4FC2-9E8FD6218926}"/>
              </a:ext>
            </a:extLst>
          </p:cNvPr>
          <p:cNvSpPr>
            <a:spLocks noGrp="1"/>
          </p:cNvSpPr>
          <p:nvPr>
            <p:ph type="subTitle" idx="1"/>
          </p:nvPr>
        </p:nvSpPr>
        <p:spPr/>
        <p:txBody>
          <a:bodyPr/>
          <a:lstStyle/>
          <a:p>
            <a:r>
              <a:rPr lang="en-US" dirty="0"/>
              <a:t>St. Vincent de Paul of Contra Costa County</a:t>
            </a:r>
          </a:p>
          <a:p>
            <a:r>
              <a:rPr lang="en-US" dirty="0"/>
              <a:t>Pat Walsh</a:t>
            </a:r>
          </a:p>
          <a:p>
            <a:r>
              <a:rPr lang="en-US" dirty="0"/>
              <a:t>August 5, 2024</a:t>
            </a:r>
          </a:p>
        </p:txBody>
      </p:sp>
      <p:pic>
        <p:nvPicPr>
          <p:cNvPr id="1026" name="Picture 2" descr="St. Vincent de Paul of Contra Costa County Logo">
            <a:extLst>
              <a:ext uri="{FF2B5EF4-FFF2-40B4-BE49-F238E27FC236}">
                <a16:creationId xmlns:a16="http://schemas.microsoft.com/office/drawing/2014/main" id="{36B8592E-6074-62F5-7A1F-DB84445ABA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23613" y="591416"/>
            <a:ext cx="2857500" cy="742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99480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8B591-7646-B26E-9E3F-939E26FA2653}"/>
              </a:ext>
            </a:extLst>
          </p:cNvPr>
          <p:cNvSpPr>
            <a:spLocks noGrp="1"/>
          </p:cNvSpPr>
          <p:nvPr>
            <p:ph type="title"/>
          </p:nvPr>
        </p:nvSpPr>
        <p:spPr/>
        <p:txBody>
          <a:bodyPr/>
          <a:lstStyle/>
          <a:p>
            <a:r>
              <a:rPr lang="en-US" dirty="0"/>
              <a:t>US2</a:t>
            </a:r>
          </a:p>
        </p:txBody>
      </p:sp>
      <p:sp>
        <p:nvSpPr>
          <p:cNvPr id="3" name="Content Placeholder 2">
            <a:extLst>
              <a:ext uri="{FF2B5EF4-FFF2-40B4-BE49-F238E27FC236}">
                <a16:creationId xmlns:a16="http://schemas.microsoft.com/office/drawing/2014/main" id="{662FC9EA-DE84-C740-E384-21420B91C734}"/>
              </a:ext>
            </a:extLst>
          </p:cNvPr>
          <p:cNvSpPr>
            <a:spLocks noGrp="1"/>
          </p:cNvSpPr>
          <p:nvPr>
            <p:ph idx="1"/>
          </p:nvPr>
        </p:nvSpPr>
        <p:spPr/>
        <p:txBody>
          <a:bodyPr/>
          <a:lstStyle/>
          <a:p>
            <a:r>
              <a:rPr lang="en-US" dirty="0"/>
              <a:t>Weight in lbs. of food distributed</a:t>
            </a:r>
          </a:p>
          <a:p>
            <a:r>
              <a:rPr lang="en-US" dirty="0"/>
              <a:t>Use Seattle Database</a:t>
            </a:r>
          </a:p>
          <a:p>
            <a:r>
              <a:rPr lang="en-US" dirty="0"/>
              <a:t>Estimate and multiply</a:t>
            </a:r>
          </a:p>
        </p:txBody>
      </p:sp>
    </p:spTree>
    <p:extLst>
      <p:ext uri="{BB962C8B-B14F-4D97-AF65-F5344CB8AC3E}">
        <p14:creationId xmlns:p14="http://schemas.microsoft.com/office/powerpoint/2010/main" val="34720687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936B0-63DB-3097-02F0-7F0A72090174}"/>
              </a:ext>
            </a:extLst>
          </p:cNvPr>
          <p:cNvSpPr>
            <a:spLocks noGrp="1"/>
          </p:cNvSpPr>
          <p:nvPr>
            <p:ph type="title"/>
          </p:nvPr>
        </p:nvSpPr>
        <p:spPr/>
        <p:txBody>
          <a:bodyPr/>
          <a:lstStyle/>
          <a:p>
            <a:r>
              <a:rPr lang="en-US" dirty="0"/>
              <a:t>US3</a:t>
            </a:r>
          </a:p>
        </p:txBody>
      </p:sp>
      <p:sp>
        <p:nvSpPr>
          <p:cNvPr id="3" name="Content Placeholder 2">
            <a:extLst>
              <a:ext uri="{FF2B5EF4-FFF2-40B4-BE49-F238E27FC236}">
                <a16:creationId xmlns:a16="http://schemas.microsoft.com/office/drawing/2014/main" id="{84209340-7E6F-8ADD-7FE0-460CE52253A0}"/>
              </a:ext>
            </a:extLst>
          </p:cNvPr>
          <p:cNvSpPr>
            <a:spLocks noGrp="1"/>
          </p:cNvSpPr>
          <p:nvPr>
            <p:ph idx="1"/>
          </p:nvPr>
        </p:nvSpPr>
        <p:spPr/>
        <p:txBody>
          <a:bodyPr/>
          <a:lstStyle/>
          <a:p>
            <a:r>
              <a:rPr lang="en-US" dirty="0"/>
              <a:t>Percent of distributed food that was purchased</a:t>
            </a:r>
          </a:p>
          <a:p>
            <a:r>
              <a:rPr lang="en-US" dirty="0"/>
              <a:t>Estimate</a:t>
            </a:r>
          </a:p>
        </p:txBody>
      </p:sp>
    </p:spTree>
    <p:extLst>
      <p:ext uri="{BB962C8B-B14F-4D97-AF65-F5344CB8AC3E}">
        <p14:creationId xmlns:p14="http://schemas.microsoft.com/office/powerpoint/2010/main" val="24553897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1054E-DD53-7B3D-0E19-18288976506E}"/>
              </a:ext>
            </a:extLst>
          </p:cNvPr>
          <p:cNvSpPr>
            <a:spLocks noGrp="1"/>
          </p:cNvSpPr>
          <p:nvPr>
            <p:ph type="title"/>
          </p:nvPr>
        </p:nvSpPr>
        <p:spPr/>
        <p:txBody>
          <a:bodyPr/>
          <a:lstStyle/>
          <a:p>
            <a:r>
              <a:rPr lang="en-US" dirty="0"/>
              <a:t>Value of Direct Service</a:t>
            </a:r>
          </a:p>
        </p:txBody>
      </p:sp>
      <p:sp>
        <p:nvSpPr>
          <p:cNvPr id="3" name="Content Placeholder 2">
            <a:extLst>
              <a:ext uri="{FF2B5EF4-FFF2-40B4-BE49-F238E27FC236}">
                <a16:creationId xmlns:a16="http://schemas.microsoft.com/office/drawing/2014/main" id="{1C67625C-8E27-2DB2-79A5-890EC42DFC0D}"/>
              </a:ext>
            </a:extLst>
          </p:cNvPr>
          <p:cNvSpPr>
            <a:spLocks noGrp="1"/>
          </p:cNvSpPr>
          <p:nvPr>
            <p:ph idx="1"/>
          </p:nvPr>
        </p:nvSpPr>
        <p:spPr/>
        <p:txBody>
          <a:bodyPr>
            <a:normAutofit/>
          </a:bodyPr>
          <a:lstStyle/>
          <a:p>
            <a:r>
              <a:rPr lang="en-US" dirty="0"/>
              <a:t>From the instructions (pg. 5):</a:t>
            </a:r>
          </a:p>
          <a:p>
            <a:pPr marL="0" indent="0">
              <a:buNone/>
            </a:pPr>
            <a:endParaRPr lang="en-US" dirty="0"/>
          </a:p>
          <a:p>
            <a:pPr marL="0" marR="0" indent="0">
              <a:spcBef>
                <a:spcPts val="0"/>
              </a:spcBef>
              <a:spcAft>
                <a:spcPts val="0"/>
              </a:spcAft>
              <a:buNone/>
              <a:tabLst>
                <a:tab pos="2743200" algn="ctr"/>
                <a:tab pos="5486400" algn="r"/>
                <a:tab pos="457200" algn="l"/>
              </a:tabLst>
            </a:pPr>
            <a:r>
              <a:rPr lang="en-US" sz="2800" b="1" u="sng" dirty="0">
                <a:effectLst/>
                <a:latin typeface="Arial" panose="020B0604020202020204" pitchFamily="34" charset="0"/>
                <a:ea typeface="Times New Roman" panose="02020603050405020304" pitchFamily="18" charset="0"/>
                <a:cs typeface="Times New Roman" panose="02020603050405020304" pitchFamily="18" charset="0"/>
              </a:rPr>
              <a:t>Dollars for Direct Service:</a:t>
            </a:r>
            <a:r>
              <a:rPr lang="en-US" sz="2800" dirty="0">
                <a:effectLst/>
                <a:latin typeface="Arial" panose="020B0604020202020204" pitchFamily="34" charset="0"/>
                <a:ea typeface="Times New Roman" panose="02020603050405020304" pitchFamily="18" charset="0"/>
                <a:cs typeface="Times New Roman" panose="02020603050405020304" pitchFamily="18" charset="0"/>
              </a:rPr>
              <a:t>  Enter the total funds that were used as direct service for those in need.  For example, if the service of this Special Work included rent, utilities, bus passes, laundry tokens, etc., the amount spent for this direct aid should be entered here. This value is already included in the main Conference Report.</a:t>
            </a:r>
          </a:p>
          <a:p>
            <a:pPr marL="0" marR="0" indent="0">
              <a:spcBef>
                <a:spcPts val="0"/>
              </a:spcBef>
              <a:spcAft>
                <a:spcPts val="0"/>
              </a:spcAft>
              <a:buNone/>
              <a:tabLst>
                <a:tab pos="2743200" algn="ctr"/>
                <a:tab pos="5486400" algn="r"/>
                <a:tab pos="457200" algn="l"/>
              </a:tabLst>
            </a:pPr>
            <a:endParaRPr lang="en-US" dirty="0">
              <a:latin typeface="Arial" panose="020B0604020202020204" pitchFamily="34" charset="0"/>
              <a:ea typeface="Times New Roman" panose="02020603050405020304" pitchFamily="18" charset="0"/>
              <a:cs typeface="Times New Roman" panose="02020603050405020304" pitchFamily="18" charset="0"/>
            </a:endParaRPr>
          </a:p>
          <a:p>
            <a:pPr>
              <a:spcBef>
                <a:spcPts val="0"/>
              </a:spcBef>
              <a:tabLst>
                <a:tab pos="2743200" algn="ctr"/>
                <a:tab pos="5486400" algn="r"/>
                <a:tab pos="457200" algn="l"/>
              </a:tabLst>
            </a:pPr>
            <a:r>
              <a:rPr lang="en-US" sz="2800" dirty="0">
                <a:effectLst/>
                <a:latin typeface="Arial" panose="020B0604020202020204" pitchFamily="34" charset="0"/>
                <a:ea typeface="Times New Roman" panose="02020603050405020304" pitchFamily="18" charset="0"/>
                <a:cs typeface="Times New Roman" panose="02020603050405020304" pitchFamily="18" charset="0"/>
              </a:rPr>
              <a:t>Estimate</a:t>
            </a:r>
          </a:p>
          <a:p>
            <a:endParaRPr lang="en-US" dirty="0"/>
          </a:p>
        </p:txBody>
      </p:sp>
    </p:spTree>
    <p:extLst>
      <p:ext uri="{BB962C8B-B14F-4D97-AF65-F5344CB8AC3E}">
        <p14:creationId xmlns:p14="http://schemas.microsoft.com/office/powerpoint/2010/main" val="418184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1606B-9D41-DCD2-8C8E-4503A001D38D}"/>
              </a:ext>
            </a:extLst>
          </p:cNvPr>
          <p:cNvSpPr>
            <a:spLocks noGrp="1"/>
          </p:cNvSpPr>
          <p:nvPr>
            <p:ph type="title"/>
          </p:nvPr>
        </p:nvSpPr>
        <p:spPr/>
        <p:txBody>
          <a:bodyPr/>
          <a:lstStyle/>
          <a:p>
            <a:r>
              <a:rPr lang="en-US" dirty="0"/>
              <a:t>Total Operational Costs</a:t>
            </a:r>
          </a:p>
        </p:txBody>
      </p:sp>
      <p:sp>
        <p:nvSpPr>
          <p:cNvPr id="3" name="Content Placeholder 2">
            <a:extLst>
              <a:ext uri="{FF2B5EF4-FFF2-40B4-BE49-F238E27FC236}">
                <a16:creationId xmlns:a16="http://schemas.microsoft.com/office/drawing/2014/main" id="{842EDF1B-6876-8087-C62A-969989AC68B7}"/>
              </a:ext>
            </a:extLst>
          </p:cNvPr>
          <p:cNvSpPr>
            <a:spLocks noGrp="1"/>
          </p:cNvSpPr>
          <p:nvPr>
            <p:ph idx="1"/>
          </p:nvPr>
        </p:nvSpPr>
        <p:spPr/>
        <p:txBody>
          <a:bodyPr/>
          <a:lstStyle/>
          <a:p>
            <a:r>
              <a:rPr lang="en-US" dirty="0"/>
              <a:t>From the instructions (pg. 5):</a:t>
            </a:r>
          </a:p>
          <a:p>
            <a:endParaRPr lang="en-US" dirty="0"/>
          </a:p>
          <a:p>
            <a:pPr marL="0" marR="0" indent="0">
              <a:spcBef>
                <a:spcPts val="0"/>
              </a:spcBef>
              <a:spcAft>
                <a:spcPts val="0"/>
              </a:spcAft>
              <a:buNone/>
              <a:tabLst>
                <a:tab pos="2743200" algn="ctr"/>
                <a:tab pos="5486400" algn="r"/>
                <a:tab pos="457200" algn="l"/>
              </a:tabLst>
            </a:pPr>
            <a:r>
              <a:rPr lang="en-US" sz="2800" b="1" u="sng" dirty="0">
                <a:effectLst/>
                <a:latin typeface="Arial" panose="020B0604020202020204" pitchFamily="34" charset="0"/>
                <a:ea typeface="Times New Roman" panose="02020603050405020304" pitchFamily="18" charset="0"/>
                <a:cs typeface="Times New Roman" panose="02020603050405020304" pitchFamily="18" charset="0"/>
              </a:rPr>
              <a:t>Operational Costs:</a:t>
            </a:r>
            <a:r>
              <a:rPr lang="en-US" sz="2800" dirty="0">
                <a:effectLst/>
                <a:latin typeface="Arial" panose="020B0604020202020204" pitchFamily="34" charset="0"/>
                <a:ea typeface="Times New Roman" panose="02020603050405020304" pitchFamily="18" charset="0"/>
                <a:cs typeface="Times New Roman" panose="02020603050405020304" pitchFamily="18" charset="0"/>
              </a:rPr>
              <a:t>  Enter the total of all other operating expenses for this Special Work. This value is already included in the main Conference Report.</a:t>
            </a:r>
          </a:p>
          <a:p>
            <a:endParaRPr lang="en-US" dirty="0"/>
          </a:p>
        </p:txBody>
      </p:sp>
    </p:spTree>
    <p:extLst>
      <p:ext uri="{BB962C8B-B14F-4D97-AF65-F5344CB8AC3E}">
        <p14:creationId xmlns:p14="http://schemas.microsoft.com/office/powerpoint/2010/main" val="16713719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1925F-DAB3-E675-FA00-05BAE0B39CF5}"/>
              </a:ext>
            </a:extLst>
          </p:cNvPr>
          <p:cNvSpPr>
            <a:spLocks noGrp="1"/>
          </p:cNvSpPr>
          <p:nvPr>
            <p:ph type="title"/>
          </p:nvPr>
        </p:nvSpPr>
        <p:spPr/>
        <p:txBody>
          <a:bodyPr/>
          <a:lstStyle/>
          <a:p>
            <a:r>
              <a:rPr lang="en-US" dirty="0"/>
              <a:t>Value of In-Kind Goods</a:t>
            </a:r>
          </a:p>
        </p:txBody>
      </p:sp>
      <p:sp>
        <p:nvSpPr>
          <p:cNvPr id="3" name="Content Placeholder 2">
            <a:extLst>
              <a:ext uri="{FF2B5EF4-FFF2-40B4-BE49-F238E27FC236}">
                <a16:creationId xmlns:a16="http://schemas.microsoft.com/office/drawing/2014/main" id="{DE8E21D0-4759-AA20-077B-7C93890F3FB2}"/>
              </a:ext>
            </a:extLst>
          </p:cNvPr>
          <p:cNvSpPr>
            <a:spLocks noGrp="1"/>
          </p:cNvSpPr>
          <p:nvPr>
            <p:ph idx="1"/>
          </p:nvPr>
        </p:nvSpPr>
        <p:spPr/>
        <p:txBody>
          <a:bodyPr>
            <a:normAutofit/>
          </a:bodyPr>
          <a:lstStyle/>
          <a:p>
            <a:r>
              <a:rPr lang="en-US" dirty="0"/>
              <a:t>From the instructions (pg. 5):</a:t>
            </a:r>
          </a:p>
          <a:p>
            <a:endParaRPr lang="en-US" dirty="0"/>
          </a:p>
          <a:p>
            <a:pPr marL="0" marR="0" indent="0">
              <a:spcBef>
                <a:spcPts val="0"/>
              </a:spcBef>
              <a:spcAft>
                <a:spcPts val="0"/>
              </a:spcAft>
              <a:buNone/>
              <a:tabLst>
                <a:tab pos="2743200" algn="ctr"/>
                <a:tab pos="5486400" algn="r"/>
                <a:tab pos="457200" algn="l"/>
              </a:tabLst>
            </a:pPr>
            <a:r>
              <a:rPr lang="en-US" sz="2800" b="1" u="sng" dirty="0">
                <a:effectLst/>
                <a:latin typeface="Arial" panose="020B0604020202020204" pitchFamily="34" charset="0"/>
                <a:ea typeface="Times New Roman" panose="02020603050405020304" pitchFamily="18" charset="0"/>
                <a:cs typeface="Times New Roman" panose="02020603050405020304" pitchFamily="18" charset="0"/>
              </a:rPr>
              <a:t>Value of In-Kind Goods:</a:t>
            </a:r>
            <a:r>
              <a:rPr lang="en-US" sz="2800" dirty="0">
                <a:effectLst/>
                <a:latin typeface="Arial" panose="020B0604020202020204" pitchFamily="34" charset="0"/>
                <a:ea typeface="Times New Roman" panose="02020603050405020304" pitchFamily="18" charset="0"/>
                <a:cs typeface="Times New Roman" panose="02020603050405020304" pitchFamily="18" charset="0"/>
              </a:rPr>
              <a:t>  In-Kind goods includes items (such as food, clothing, furniture, etc.) that are donated at no cost to the Society and given directly to someone in need or put into use by the Society.  Enter the estimated value of this merchandise. This value is already included in the main Conference Report.</a:t>
            </a:r>
          </a:p>
          <a:p>
            <a:endParaRPr lang="en-US" dirty="0"/>
          </a:p>
        </p:txBody>
      </p:sp>
    </p:spTree>
    <p:extLst>
      <p:ext uri="{BB962C8B-B14F-4D97-AF65-F5344CB8AC3E}">
        <p14:creationId xmlns:p14="http://schemas.microsoft.com/office/powerpoint/2010/main" val="30947875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A14D7-B7E8-1E48-746B-795BB778C66A}"/>
              </a:ext>
            </a:extLst>
          </p:cNvPr>
          <p:cNvSpPr>
            <a:spLocks noGrp="1"/>
          </p:cNvSpPr>
          <p:nvPr>
            <p:ph type="title"/>
          </p:nvPr>
        </p:nvSpPr>
        <p:spPr/>
        <p:txBody>
          <a:bodyPr/>
          <a:lstStyle/>
          <a:p>
            <a:r>
              <a:rPr lang="en-US" dirty="0"/>
              <a:t>Value of In-Kind Services</a:t>
            </a:r>
          </a:p>
        </p:txBody>
      </p:sp>
      <p:sp>
        <p:nvSpPr>
          <p:cNvPr id="3" name="Content Placeholder 2">
            <a:extLst>
              <a:ext uri="{FF2B5EF4-FFF2-40B4-BE49-F238E27FC236}">
                <a16:creationId xmlns:a16="http://schemas.microsoft.com/office/drawing/2014/main" id="{78B054DF-9AAE-943A-CC25-A39AF63DCB89}"/>
              </a:ext>
            </a:extLst>
          </p:cNvPr>
          <p:cNvSpPr>
            <a:spLocks noGrp="1"/>
          </p:cNvSpPr>
          <p:nvPr>
            <p:ph idx="1"/>
          </p:nvPr>
        </p:nvSpPr>
        <p:spPr/>
        <p:txBody>
          <a:bodyPr>
            <a:normAutofit/>
          </a:bodyPr>
          <a:lstStyle/>
          <a:p>
            <a:r>
              <a:rPr lang="en-US" dirty="0"/>
              <a:t>From the instructions (pg. 5):</a:t>
            </a:r>
          </a:p>
          <a:p>
            <a:endParaRPr lang="en-US" dirty="0"/>
          </a:p>
          <a:p>
            <a:pPr marL="0" marR="0" indent="0">
              <a:spcBef>
                <a:spcPts val="0"/>
              </a:spcBef>
              <a:spcAft>
                <a:spcPts val="0"/>
              </a:spcAft>
              <a:buNone/>
              <a:tabLst>
                <a:tab pos="2743200" algn="ctr"/>
                <a:tab pos="5486400" algn="r"/>
                <a:tab pos="457200" algn="l"/>
              </a:tabLst>
            </a:pPr>
            <a:r>
              <a:rPr lang="en-US" sz="2800" b="1" u="sng" dirty="0">
                <a:effectLst/>
                <a:latin typeface="Arial" panose="020B0604020202020204" pitchFamily="34" charset="0"/>
                <a:ea typeface="Times New Roman" panose="02020603050405020304" pitchFamily="18" charset="0"/>
                <a:cs typeface="Times New Roman" panose="02020603050405020304" pitchFamily="18" charset="0"/>
              </a:rPr>
              <a:t>Value of In-Kind Services:</a:t>
            </a:r>
            <a:r>
              <a:rPr lang="en-US" sz="2800" dirty="0">
                <a:effectLst/>
                <a:latin typeface="Arial" panose="020B0604020202020204" pitchFamily="34" charset="0"/>
                <a:ea typeface="Times New Roman" panose="02020603050405020304" pitchFamily="18" charset="0"/>
                <a:cs typeface="Times New Roman" panose="02020603050405020304" pitchFamily="18" charset="0"/>
              </a:rPr>
              <a:t>  In-Kind Services includes services (such as legal, medical, dental, etc.) that are donated at no cost to the Society and provided directly to someone in need or to the Society.  Enter the estimated value of these services. This value is already included in the main Conference Report.</a:t>
            </a:r>
          </a:p>
          <a:p>
            <a:endParaRPr lang="en-US" dirty="0"/>
          </a:p>
        </p:txBody>
      </p:sp>
    </p:spTree>
    <p:extLst>
      <p:ext uri="{BB962C8B-B14F-4D97-AF65-F5344CB8AC3E}">
        <p14:creationId xmlns:p14="http://schemas.microsoft.com/office/powerpoint/2010/main" val="26021469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DC7C-2E61-89D0-56CB-C084C19A801A}"/>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1A605BFA-4081-3EE8-D6FE-392FDA064E9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5306148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6675C-FC0A-3101-6B06-EB4F5EDE8ECE}"/>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0C7C9373-9797-371A-8DA6-F33E11F63400}"/>
              </a:ext>
            </a:extLst>
          </p:cNvPr>
          <p:cNvSpPr>
            <a:spLocks noGrp="1"/>
          </p:cNvSpPr>
          <p:nvPr>
            <p:ph idx="1"/>
          </p:nvPr>
        </p:nvSpPr>
        <p:spPr/>
        <p:txBody>
          <a:bodyPr>
            <a:normAutofit lnSpcReduction="10000"/>
          </a:bodyPr>
          <a:lstStyle/>
          <a:p>
            <a:pPr marL="0" indent="0">
              <a:buNone/>
            </a:pPr>
            <a:r>
              <a:rPr lang="en-US" dirty="0"/>
              <a:t>“We should spend as much time in thanking God for his benefits as we do in asking him for them.”</a:t>
            </a:r>
          </a:p>
          <a:p>
            <a:pPr marL="0" indent="0">
              <a:buNone/>
            </a:pPr>
            <a:r>
              <a:rPr lang="en-US" dirty="0"/>
              <a:t>~St. Vincent de Paul</a:t>
            </a:r>
          </a:p>
          <a:p>
            <a:pPr marL="0" indent="0">
              <a:buNone/>
            </a:pPr>
            <a:endParaRPr lang="en-US" dirty="0"/>
          </a:p>
          <a:p>
            <a:pPr marL="0" indent="0">
              <a:buNone/>
            </a:pPr>
            <a:endParaRPr lang="en-US" dirty="0"/>
          </a:p>
          <a:p>
            <a:pPr marL="0" indent="0">
              <a:buNone/>
            </a:pPr>
            <a:endParaRPr lang="en-US" dirty="0"/>
          </a:p>
          <a:p>
            <a:pPr marL="0" indent="0">
              <a:buNone/>
            </a:pPr>
            <a:r>
              <a:rPr lang="en-US" dirty="0"/>
              <a:t>Pat Walsh</a:t>
            </a:r>
          </a:p>
          <a:p>
            <a:pPr marL="0" indent="0">
              <a:buNone/>
            </a:pPr>
            <a:r>
              <a:rPr lang="en-US" dirty="0">
                <a:hlinkClick r:id="rId2"/>
              </a:rPr>
              <a:t>pmwalsh@aol.com</a:t>
            </a:r>
            <a:endParaRPr lang="en-US" dirty="0"/>
          </a:p>
          <a:p>
            <a:pPr marL="0" indent="0">
              <a:buNone/>
            </a:pPr>
            <a:r>
              <a:rPr lang="en-US" dirty="0"/>
              <a:t>760-636-6569</a:t>
            </a:r>
          </a:p>
        </p:txBody>
      </p:sp>
      <p:sp>
        <p:nvSpPr>
          <p:cNvPr id="4" name="Rectangle 3">
            <a:extLst>
              <a:ext uri="{FF2B5EF4-FFF2-40B4-BE49-F238E27FC236}">
                <a16:creationId xmlns:a16="http://schemas.microsoft.com/office/drawing/2014/main" id="{C4A439FE-13EF-7DE9-91AF-64FB7A8DEC47}"/>
              </a:ext>
            </a:extLst>
          </p:cNvPr>
          <p:cNvSpPr/>
          <p:nvPr/>
        </p:nvSpPr>
        <p:spPr>
          <a:xfrm>
            <a:off x="6188364" y="2743200"/>
            <a:ext cx="5165436" cy="3749675"/>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a:extLst>
              <a:ext uri="{FF2B5EF4-FFF2-40B4-BE49-F238E27FC236}">
                <a16:creationId xmlns:a16="http://schemas.microsoft.com/office/drawing/2014/main" id="{A1636994-EE7B-E9D8-17F9-951BEABC00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3807" y="2785266"/>
            <a:ext cx="4722957" cy="3620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96482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E3B1D-D283-1D72-9A23-5026176D8F28}"/>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90A8626D-669A-013A-E13F-0B911CD3E7BF}"/>
              </a:ext>
            </a:extLst>
          </p:cNvPr>
          <p:cNvSpPr>
            <a:spLocks noGrp="1"/>
          </p:cNvSpPr>
          <p:nvPr>
            <p:ph idx="1"/>
          </p:nvPr>
        </p:nvSpPr>
        <p:spPr/>
        <p:txBody>
          <a:bodyPr/>
          <a:lstStyle/>
          <a:p>
            <a:r>
              <a:rPr lang="en-US" dirty="0"/>
              <a:t>Introductions</a:t>
            </a:r>
          </a:p>
          <a:p>
            <a:r>
              <a:rPr lang="en-US" dirty="0"/>
              <a:t>What is the Annual Special Works Report?</a:t>
            </a:r>
          </a:p>
          <a:p>
            <a:r>
              <a:rPr lang="en-US" dirty="0"/>
              <a:t>How to Complete the Form</a:t>
            </a:r>
          </a:p>
          <a:p>
            <a:r>
              <a:rPr lang="en-US" dirty="0"/>
              <a:t>Next Steps</a:t>
            </a:r>
          </a:p>
        </p:txBody>
      </p:sp>
    </p:spTree>
    <p:extLst>
      <p:ext uri="{BB962C8B-B14F-4D97-AF65-F5344CB8AC3E}">
        <p14:creationId xmlns:p14="http://schemas.microsoft.com/office/powerpoint/2010/main" val="42249454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C2597-72EE-C45F-9CFC-43B4C5D0B337}"/>
              </a:ext>
            </a:extLst>
          </p:cNvPr>
          <p:cNvSpPr>
            <a:spLocks noGrp="1"/>
          </p:cNvSpPr>
          <p:nvPr>
            <p:ph type="title"/>
          </p:nvPr>
        </p:nvSpPr>
        <p:spPr/>
        <p:txBody>
          <a:bodyPr/>
          <a:lstStyle/>
          <a:p>
            <a:r>
              <a:rPr lang="en-US" dirty="0"/>
              <a:t>Introductions</a:t>
            </a:r>
          </a:p>
        </p:txBody>
      </p:sp>
      <p:sp>
        <p:nvSpPr>
          <p:cNvPr id="3" name="Content Placeholder 2">
            <a:extLst>
              <a:ext uri="{FF2B5EF4-FFF2-40B4-BE49-F238E27FC236}">
                <a16:creationId xmlns:a16="http://schemas.microsoft.com/office/drawing/2014/main" id="{9F5ACD98-CE80-7E02-6E22-21290ED54BCA}"/>
              </a:ext>
            </a:extLst>
          </p:cNvPr>
          <p:cNvSpPr>
            <a:spLocks noGrp="1"/>
          </p:cNvSpPr>
          <p:nvPr>
            <p:ph idx="1"/>
          </p:nvPr>
        </p:nvSpPr>
        <p:spPr/>
        <p:txBody>
          <a:bodyPr/>
          <a:lstStyle/>
          <a:p>
            <a:r>
              <a:rPr lang="en-US" dirty="0"/>
              <a:t>Share your name, conference, and how many years you have served in St. Vincent de Paul</a:t>
            </a:r>
          </a:p>
          <a:p>
            <a:r>
              <a:rPr lang="en-US" dirty="0"/>
              <a:t>What is your favorite flavor of ice cream?</a:t>
            </a:r>
          </a:p>
        </p:txBody>
      </p:sp>
    </p:spTree>
    <p:extLst>
      <p:ext uri="{BB962C8B-B14F-4D97-AF65-F5344CB8AC3E}">
        <p14:creationId xmlns:p14="http://schemas.microsoft.com/office/powerpoint/2010/main" val="32193800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4E7C3-8809-B880-D7A2-AC412812DB99}"/>
              </a:ext>
            </a:extLst>
          </p:cNvPr>
          <p:cNvSpPr>
            <a:spLocks noGrp="1"/>
          </p:cNvSpPr>
          <p:nvPr>
            <p:ph type="title"/>
          </p:nvPr>
        </p:nvSpPr>
        <p:spPr/>
        <p:txBody>
          <a:bodyPr/>
          <a:lstStyle/>
          <a:p>
            <a:r>
              <a:rPr lang="en-US" dirty="0"/>
              <a:t>What is the Annual Special Works Report?</a:t>
            </a:r>
          </a:p>
        </p:txBody>
      </p:sp>
      <p:sp>
        <p:nvSpPr>
          <p:cNvPr id="3" name="Content Placeholder 2">
            <a:extLst>
              <a:ext uri="{FF2B5EF4-FFF2-40B4-BE49-F238E27FC236}">
                <a16:creationId xmlns:a16="http://schemas.microsoft.com/office/drawing/2014/main" id="{74371792-7488-4C9A-0966-E59E7F71DF2D}"/>
              </a:ext>
            </a:extLst>
          </p:cNvPr>
          <p:cNvSpPr>
            <a:spLocks noGrp="1"/>
          </p:cNvSpPr>
          <p:nvPr>
            <p:ph idx="1"/>
          </p:nvPr>
        </p:nvSpPr>
        <p:spPr/>
        <p:txBody>
          <a:bodyPr/>
          <a:lstStyle/>
          <a:p>
            <a:r>
              <a:rPr lang="en-US" sz="1800" dirty="0">
                <a:latin typeface="Arial" panose="020B0604020202020204" pitchFamily="34" charset="0"/>
                <a:ea typeface="Times New Roman" panose="02020603050405020304" pitchFamily="18" charset="0"/>
                <a:cs typeface="Times New Roman" panose="02020603050405020304" pitchFamily="18" charset="0"/>
              </a:rPr>
              <a:t>A</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Special Work is something you devote a special location and people resources </a:t>
            </a:r>
            <a:r>
              <a:rPr lang="en-US" sz="1800" b="1" dirty="0">
                <a:effectLst/>
                <a:latin typeface="Arial" panose="020B0604020202020204" pitchFamily="34" charset="0"/>
                <a:ea typeface="Times New Roman" panose="02020603050405020304" pitchFamily="18" charset="0"/>
                <a:cs typeface="Times New Roman" panose="02020603050405020304" pitchFamily="18" charset="0"/>
              </a:rPr>
              <a:t>all year around</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Otherwise, it is considered a project.</a:t>
            </a:r>
          </a:p>
          <a:p>
            <a:r>
              <a:rPr lang="en-US" sz="1800" dirty="0">
                <a:latin typeface="Arial" panose="020B0604020202020204" pitchFamily="34" charset="0"/>
                <a:cs typeface="Times New Roman" panose="02020603050405020304" pitchFamily="18" charset="0"/>
              </a:rPr>
              <a:t>For many of us, our Food Pantry qualifies as a Special Work.</a:t>
            </a:r>
          </a:p>
          <a:p>
            <a:r>
              <a:rPr lang="en-US" sz="1800" dirty="0">
                <a:latin typeface="Arial" panose="020B0604020202020204" pitchFamily="34" charset="0"/>
                <a:cs typeface="Times New Roman" panose="02020603050405020304" pitchFamily="18" charset="0"/>
              </a:rPr>
              <a:t>Other Special Works include Auto Programs, Dental Services, Dining Rooms, Medical Services, Shelters, etc.</a:t>
            </a:r>
          </a:p>
          <a:p>
            <a:r>
              <a:rPr lang="en-US" sz="1800" dirty="0">
                <a:effectLst/>
                <a:latin typeface="Arial" panose="020B0604020202020204" pitchFamily="34" charset="0"/>
                <a:ea typeface="Times New Roman" panose="02020603050405020304" pitchFamily="18" charset="0"/>
                <a:cs typeface="Times New Roman" panose="02020603050405020304" pitchFamily="18" charset="0"/>
              </a:rPr>
              <a:t>Normal Conference work (such as home visits, paying rents and utilities, delivering groceries, etc.) is not a special work.  </a:t>
            </a:r>
          </a:p>
          <a:p>
            <a:r>
              <a:rPr lang="en-US" sz="1800" dirty="0">
                <a:latin typeface="Arial" panose="020B0604020202020204" pitchFamily="34" charset="0"/>
                <a:cs typeface="Times New Roman" panose="02020603050405020304" pitchFamily="18" charset="0"/>
              </a:rPr>
              <a:t> The Annual Special Works Report </a:t>
            </a:r>
            <a:r>
              <a:rPr lang="en-US" sz="1800" u="sng" dirty="0">
                <a:latin typeface="Arial" panose="020B0604020202020204" pitchFamily="34" charset="0"/>
                <a:cs typeface="Times New Roman" panose="02020603050405020304" pitchFamily="18" charset="0"/>
              </a:rPr>
              <a:t>quantifies</a:t>
            </a:r>
            <a:r>
              <a:rPr lang="en-US" sz="1800" dirty="0">
                <a:latin typeface="Arial" panose="020B0604020202020204" pitchFamily="34" charset="0"/>
                <a:cs typeface="Times New Roman" panose="02020603050405020304" pitchFamily="18" charset="0"/>
              </a:rPr>
              <a:t> our assistance. </a:t>
            </a:r>
            <a:endParaRPr lang="en-US" dirty="0"/>
          </a:p>
        </p:txBody>
      </p:sp>
    </p:spTree>
    <p:extLst>
      <p:ext uri="{BB962C8B-B14F-4D97-AF65-F5344CB8AC3E}">
        <p14:creationId xmlns:p14="http://schemas.microsoft.com/office/powerpoint/2010/main" val="23716463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C6DFF-682B-7AD1-685E-136BE63E537D}"/>
              </a:ext>
            </a:extLst>
          </p:cNvPr>
          <p:cNvSpPr>
            <a:spLocks noGrp="1"/>
          </p:cNvSpPr>
          <p:nvPr>
            <p:ph type="title"/>
          </p:nvPr>
        </p:nvSpPr>
        <p:spPr/>
        <p:txBody>
          <a:bodyPr/>
          <a:lstStyle/>
          <a:p>
            <a:r>
              <a:rPr lang="en-US" dirty="0"/>
              <a:t>Completing the Form</a:t>
            </a:r>
          </a:p>
        </p:txBody>
      </p:sp>
      <p:sp>
        <p:nvSpPr>
          <p:cNvPr id="3" name="Content Placeholder 2">
            <a:extLst>
              <a:ext uri="{FF2B5EF4-FFF2-40B4-BE49-F238E27FC236}">
                <a16:creationId xmlns:a16="http://schemas.microsoft.com/office/drawing/2014/main" id="{F3FCD8F6-E80F-7009-7570-DBE70BA7B1D4}"/>
              </a:ext>
            </a:extLst>
          </p:cNvPr>
          <p:cNvSpPr>
            <a:spLocks noGrp="1"/>
          </p:cNvSpPr>
          <p:nvPr>
            <p:ph idx="1"/>
          </p:nvPr>
        </p:nvSpPr>
        <p:spPr/>
        <p:txBody>
          <a:bodyPr/>
          <a:lstStyle/>
          <a:p>
            <a:r>
              <a:rPr lang="en-US" dirty="0"/>
              <a:t>Instructions can be found on Page 3.</a:t>
            </a:r>
          </a:p>
          <a:p>
            <a:endParaRPr lang="en-US" dirty="0"/>
          </a:p>
          <a:p>
            <a:endParaRPr lang="en-US" dirty="0"/>
          </a:p>
          <a:p>
            <a:endParaRPr lang="en-US" dirty="0"/>
          </a:p>
          <a:p>
            <a:pPr marL="0" indent="0">
              <a:buNone/>
            </a:pPr>
            <a:endParaRPr lang="en-US" dirty="0"/>
          </a:p>
        </p:txBody>
      </p:sp>
      <p:pic>
        <p:nvPicPr>
          <p:cNvPr id="9" name="Picture 8">
            <a:extLst>
              <a:ext uri="{FF2B5EF4-FFF2-40B4-BE49-F238E27FC236}">
                <a16:creationId xmlns:a16="http://schemas.microsoft.com/office/drawing/2014/main" id="{337502DB-6CC3-8F0B-4ABD-4C00A74F4662}"/>
              </a:ext>
            </a:extLst>
          </p:cNvPr>
          <p:cNvPicPr>
            <a:picLocks noChangeAspect="1"/>
          </p:cNvPicPr>
          <p:nvPr/>
        </p:nvPicPr>
        <p:blipFill>
          <a:blip r:embed="rId2"/>
          <a:stretch>
            <a:fillRect/>
          </a:stretch>
        </p:blipFill>
        <p:spPr>
          <a:xfrm>
            <a:off x="1774896" y="2484582"/>
            <a:ext cx="8642208" cy="4153527"/>
          </a:xfrm>
          <a:prstGeom prst="rect">
            <a:avLst/>
          </a:prstGeom>
        </p:spPr>
      </p:pic>
    </p:spTree>
    <p:extLst>
      <p:ext uri="{BB962C8B-B14F-4D97-AF65-F5344CB8AC3E}">
        <p14:creationId xmlns:p14="http://schemas.microsoft.com/office/powerpoint/2010/main" val="36823482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1774B-A094-C664-2ACE-0C262EF98FD0}"/>
              </a:ext>
            </a:extLst>
          </p:cNvPr>
          <p:cNvSpPr>
            <a:spLocks noGrp="1"/>
          </p:cNvSpPr>
          <p:nvPr>
            <p:ph type="title"/>
          </p:nvPr>
        </p:nvSpPr>
        <p:spPr/>
        <p:txBody>
          <a:bodyPr/>
          <a:lstStyle/>
          <a:p>
            <a:r>
              <a:rPr lang="en-US" dirty="0"/>
              <a:t>Volunteer Hours</a:t>
            </a:r>
          </a:p>
        </p:txBody>
      </p:sp>
      <p:sp>
        <p:nvSpPr>
          <p:cNvPr id="3" name="Content Placeholder 2">
            <a:extLst>
              <a:ext uri="{FF2B5EF4-FFF2-40B4-BE49-F238E27FC236}">
                <a16:creationId xmlns:a16="http://schemas.microsoft.com/office/drawing/2014/main" id="{F27CE8CC-4D43-C9EC-85EA-7DF331E85CC2}"/>
              </a:ext>
            </a:extLst>
          </p:cNvPr>
          <p:cNvSpPr>
            <a:spLocks noGrp="1"/>
          </p:cNvSpPr>
          <p:nvPr>
            <p:ph idx="1"/>
          </p:nvPr>
        </p:nvSpPr>
        <p:spPr/>
        <p:txBody>
          <a:bodyPr>
            <a:normAutofit fontScale="85000" lnSpcReduction="20000"/>
          </a:bodyPr>
          <a:lstStyle/>
          <a:p>
            <a:pPr marL="0" marR="0">
              <a:spcBef>
                <a:spcPts val="0"/>
              </a:spcBef>
              <a:spcAft>
                <a:spcPts val="0"/>
              </a:spcAft>
              <a:tabLst>
                <a:tab pos="2743200" algn="ctr"/>
                <a:tab pos="5486400" algn="r"/>
                <a:tab pos="457200" algn="l"/>
              </a:tabLst>
            </a:pPr>
            <a:r>
              <a:rPr lang="en-US" dirty="0"/>
              <a:t>From the instructions (pg. 3): </a:t>
            </a:r>
            <a:r>
              <a:rPr lang="en-US" sz="2800" dirty="0">
                <a:effectLst/>
                <a:latin typeface="Arial" panose="020B0604020202020204" pitchFamily="34" charset="0"/>
                <a:ea typeface="Times New Roman" panose="02020603050405020304" pitchFamily="18" charset="0"/>
                <a:cs typeface="Times New Roman" panose="02020603050405020304" pitchFamily="18" charset="0"/>
              </a:rPr>
              <a:t>Enter the number of hours worked by volunteers – whether they are members, court ordered community service, community volunteers, etc.  </a:t>
            </a:r>
            <a:r>
              <a:rPr lang="en-US" sz="2800" dirty="0">
                <a:effectLst/>
                <a:latin typeface="Aptos" panose="020B0004020202020204" pitchFamily="34" charset="0"/>
                <a:ea typeface="Times New Roman" panose="02020603050405020304" pitchFamily="18" charset="0"/>
                <a:cs typeface="Times New Roman" panose="02020603050405020304" pitchFamily="18" charset="0"/>
              </a:rPr>
              <a:t>This statistic is already included in the main Conference Report.</a:t>
            </a:r>
            <a:endParaRPr lang="en-US" dirty="0"/>
          </a:p>
          <a:p>
            <a:r>
              <a:rPr lang="en-US" dirty="0"/>
              <a:t>Use the Seattle Database</a:t>
            </a:r>
          </a:p>
          <a:p>
            <a:r>
              <a:rPr lang="en-US" dirty="0"/>
              <a:t>Estimate the number based upon your best thinking about the number of “person hours” associated with your food pantry</a:t>
            </a:r>
          </a:p>
          <a:p>
            <a:r>
              <a:rPr lang="en-US" dirty="0"/>
              <a:t>Sign-in sheets for volunteers can help</a:t>
            </a:r>
          </a:p>
          <a:p>
            <a:r>
              <a:rPr lang="en-US" dirty="0"/>
              <a:t>Consider the hours spent</a:t>
            </a:r>
          </a:p>
          <a:p>
            <a:pPr lvl="1"/>
            <a:r>
              <a:rPr lang="en-US" dirty="0"/>
              <a:t>Gathering</a:t>
            </a:r>
          </a:p>
          <a:p>
            <a:pPr lvl="1"/>
            <a:r>
              <a:rPr lang="en-US" dirty="0"/>
              <a:t>Organizing</a:t>
            </a:r>
          </a:p>
          <a:p>
            <a:pPr lvl="1"/>
            <a:r>
              <a:rPr lang="en-US" dirty="0"/>
              <a:t>Serving food</a:t>
            </a:r>
          </a:p>
          <a:p>
            <a:pPr lvl="1"/>
            <a:r>
              <a:rPr lang="en-US" dirty="0"/>
              <a:t>Cleaning up</a:t>
            </a:r>
          </a:p>
        </p:txBody>
      </p:sp>
    </p:spTree>
    <p:extLst>
      <p:ext uri="{BB962C8B-B14F-4D97-AF65-F5344CB8AC3E}">
        <p14:creationId xmlns:p14="http://schemas.microsoft.com/office/powerpoint/2010/main" val="740162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79076-6F6F-228F-45B3-6B8261E72864}"/>
              </a:ext>
            </a:extLst>
          </p:cNvPr>
          <p:cNvSpPr>
            <a:spLocks noGrp="1"/>
          </p:cNvSpPr>
          <p:nvPr>
            <p:ph type="title"/>
          </p:nvPr>
        </p:nvSpPr>
        <p:spPr/>
        <p:txBody>
          <a:bodyPr/>
          <a:lstStyle/>
          <a:p>
            <a:r>
              <a:rPr lang="en-US" dirty="0"/>
              <a:t>Number of Neighbors in Need Served</a:t>
            </a:r>
          </a:p>
        </p:txBody>
      </p:sp>
      <p:sp>
        <p:nvSpPr>
          <p:cNvPr id="3" name="Content Placeholder 2">
            <a:extLst>
              <a:ext uri="{FF2B5EF4-FFF2-40B4-BE49-F238E27FC236}">
                <a16:creationId xmlns:a16="http://schemas.microsoft.com/office/drawing/2014/main" id="{DF3EC2E9-D30B-41ED-6B3F-FFBAEB569394}"/>
              </a:ext>
            </a:extLst>
          </p:cNvPr>
          <p:cNvSpPr>
            <a:spLocks noGrp="1"/>
          </p:cNvSpPr>
          <p:nvPr>
            <p:ph idx="1"/>
          </p:nvPr>
        </p:nvSpPr>
        <p:spPr/>
        <p:txBody>
          <a:bodyPr/>
          <a:lstStyle/>
          <a:p>
            <a:pPr marL="0" marR="0">
              <a:spcBef>
                <a:spcPts val="0"/>
              </a:spcBef>
              <a:spcAft>
                <a:spcPts val="0"/>
              </a:spcAft>
              <a:tabLst>
                <a:tab pos="2743200" algn="ctr"/>
                <a:tab pos="5486400" algn="r"/>
                <a:tab pos="457200" algn="l"/>
              </a:tabLst>
            </a:pPr>
            <a:r>
              <a:rPr lang="en-US" dirty="0">
                <a:latin typeface="Aptos" panose="020B0004020202020204" pitchFamily="34" charset="0"/>
              </a:rPr>
              <a:t>From the instructions (pg. 4): </a:t>
            </a:r>
            <a:r>
              <a:rPr lang="en-US" sz="2800" dirty="0">
                <a:effectLst/>
                <a:latin typeface="Aptos" panose="020B0004020202020204" pitchFamily="34" charset="0"/>
                <a:ea typeface="Times New Roman" panose="02020603050405020304" pitchFamily="18" charset="0"/>
                <a:cs typeface="Times New Roman" panose="02020603050405020304" pitchFamily="18" charset="0"/>
              </a:rPr>
              <a:t>Enter the number of people who benefitted from the service provided by this Special Work. This statistic is already included in the main Conference Report.</a:t>
            </a:r>
            <a:endParaRPr lang="en-US" dirty="0"/>
          </a:p>
          <a:p>
            <a:r>
              <a:rPr lang="en-US" dirty="0"/>
              <a:t>Use the Seattle Database</a:t>
            </a:r>
          </a:p>
          <a:p>
            <a:r>
              <a:rPr lang="en-US" dirty="0"/>
              <a:t>Estimate the number based upon your best thinking about the number of neighbors in need served</a:t>
            </a:r>
          </a:p>
          <a:p>
            <a:r>
              <a:rPr lang="en-US" dirty="0"/>
              <a:t>Sign-in sheets for neighbors being served can help</a:t>
            </a:r>
          </a:p>
          <a:p>
            <a:endParaRPr lang="en-US" dirty="0"/>
          </a:p>
          <a:p>
            <a:endParaRPr lang="en-US" dirty="0"/>
          </a:p>
        </p:txBody>
      </p:sp>
    </p:spTree>
    <p:extLst>
      <p:ext uri="{BB962C8B-B14F-4D97-AF65-F5344CB8AC3E}">
        <p14:creationId xmlns:p14="http://schemas.microsoft.com/office/powerpoint/2010/main" val="16415173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6D116-8D14-EB29-9324-4A4695AA3010}"/>
              </a:ext>
            </a:extLst>
          </p:cNvPr>
          <p:cNvSpPr>
            <a:spLocks noGrp="1"/>
          </p:cNvSpPr>
          <p:nvPr>
            <p:ph type="title"/>
          </p:nvPr>
        </p:nvSpPr>
        <p:spPr>
          <a:xfrm>
            <a:off x="838200" y="365125"/>
            <a:ext cx="10614434" cy="1325563"/>
          </a:xfrm>
        </p:spPr>
        <p:txBody>
          <a:bodyPr>
            <a:normAutofit/>
          </a:bodyPr>
          <a:lstStyle/>
          <a:p>
            <a:r>
              <a:rPr lang="en-US" sz="3600" dirty="0"/>
              <a:t>Unit of Service 1, 2, 3 (Depends on Type of Special Work)</a:t>
            </a:r>
          </a:p>
        </p:txBody>
      </p:sp>
      <p:sp>
        <p:nvSpPr>
          <p:cNvPr id="3" name="Content Placeholder 2">
            <a:extLst>
              <a:ext uri="{FF2B5EF4-FFF2-40B4-BE49-F238E27FC236}">
                <a16:creationId xmlns:a16="http://schemas.microsoft.com/office/drawing/2014/main" id="{EEF9BE80-3C0F-3644-35EA-8F1DE4DFF937}"/>
              </a:ext>
            </a:extLst>
          </p:cNvPr>
          <p:cNvSpPr>
            <a:spLocks noGrp="1"/>
          </p:cNvSpPr>
          <p:nvPr>
            <p:ph idx="1"/>
          </p:nvPr>
        </p:nvSpPr>
        <p:spPr/>
        <p:txBody>
          <a:bodyPr>
            <a:normAutofit/>
          </a:bodyPr>
          <a:lstStyle/>
          <a:p>
            <a:r>
              <a:rPr lang="en-US" dirty="0"/>
              <a:t>From the instructions (pg. 4): </a:t>
            </a:r>
          </a:p>
          <a:p>
            <a:pPr marL="0" indent="0">
              <a:buNone/>
            </a:pPr>
            <a:r>
              <a:rPr lang="en-US" b="1" u="sng" dirty="0">
                <a:effectLst/>
                <a:latin typeface="Aptos" panose="020B0004020202020204" pitchFamily="34" charset="0"/>
                <a:ea typeface="Times New Roman" panose="02020603050405020304" pitchFamily="18" charset="0"/>
                <a:cs typeface="Times New Roman" panose="02020603050405020304" pitchFamily="18" charset="0"/>
              </a:rPr>
              <a:t>Units of Service 1, 2, 3:</a:t>
            </a:r>
            <a:r>
              <a:rPr lang="en-US" dirty="0">
                <a:effectLst/>
                <a:latin typeface="Aptos" panose="020B0004020202020204" pitchFamily="34" charset="0"/>
                <a:ea typeface="Times New Roman" panose="02020603050405020304" pitchFamily="18" charset="0"/>
                <a:cs typeface="Times New Roman" panose="02020603050405020304" pitchFamily="18" charset="0"/>
              </a:rPr>
              <a:t>  The “units of service” (US1, US2, and US3) is a measurable count of the product or service provided by the Special Work. It has a different meaning with each type of Special Work.  Please refer to the description below:</a:t>
            </a:r>
          </a:p>
          <a:p>
            <a:pPr marL="0" indent="0">
              <a:buNone/>
            </a:pPr>
            <a:r>
              <a:rPr lang="en-US" sz="2800" b="1" u="sng" dirty="0">
                <a:effectLst/>
                <a:latin typeface="Arial" panose="020B0604020202020204" pitchFamily="34" charset="0"/>
                <a:ea typeface="Times New Roman" panose="02020603050405020304" pitchFamily="18" charset="0"/>
                <a:cs typeface="Times New Roman" panose="02020603050405020304" pitchFamily="18" charset="0"/>
              </a:rPr>
              <a:t>Pantry/Food Distribution Ctr:</a:t>
            </a:r>
            <a:endParaRPr lang="en-US" b="1" u="sng" dirty="0">
              <a:latin typeface="Arial" panose="020B0604020202020204" pitchFamily="34" charset="0"/>
              <a:ea typeface="Times New Roman" panose="02020603050405020304" pitchFamily="18" charset="0"/>
              <a:cs typeface="Times New Roman" panose="02020603050405020304" pitchFamily="18" charset="0"/>
            </a:endParaRPr>
          </a:p>
          <a:p>
            <a:r>
              <a:rPr lang="en-US" sz="2800" dirty="0">
                <a:effectLst/>
                <a:latin typeface="Arial" panose="020B0604020202020204" pitchFamily="34" charset="0"/>
                <a:ea typeface="Times New Roman" panose="02020603050405020304" pitchFamily="18" charset="0"/>
                <a:cs typeface="Times New Roman" panose="02020603050405020304" pitchFamily="18" charset="0"/>
              </a:rPr>
              <a:t>US1 is number of boxes/bags of food distributed</a:t>
            </a:r>
          </a:p>
          <a:p>
            <a:r>
              <a:rPr lang="en-US" sz="2800" dirty="0">
                <a:effectLst/>
                <a:latin typeface="Arial" panose="020B0604020202020204" pitchFamily="34" charset="0"/>
                <a:ea typeface="Times New Roman" panose="02020603050405020304" pitchFamily="18" charset="0"/>
                <a:cs typeface="Times New Roman" panose="02020603050405020304" pitchFamily="18" charset="0"/>
              </a:rPr>
              <a:t>US2 is weight (in pounds) of food distributed</a:t>
            </a:r>
          </a:p>
          <a:p>
            <a:r>
              <a:rPr lang="en-US" sz="2800" dirty="0">
                <a:effectLst/>
                <a:latin typeface="Arial" panose="020B0604020202020204" pitchFamily="34" charset="0"/>
                <a:ea typeface="Times New Roman" panose="02020603050405020304" pitchFamily="18" charset="0"/>
                <a:cs typeface="Times New Roman" panose="02020603050405020304" pitchFamily="18" charset="0"/>
              </a:rPr>
              <a:t>US3 is the percent of distributed food that was purchased.</a:t>
            </a:r>
          </a:p>
          <a:p>
            <a:endParaRPr lang="en-US" dirty="0"/>
          </a:p>
        </p:txBody>
      </p:sp>
    </p:spTree>
    <p:extLst>
      <p:ext uri="{BB962C8B-B14F-4D97-AF65-F5344CB8AC3E}">
        <p14:creationId xmlns:p14="http://schemas.microsoft.com/office/powerpoint/2010/main" val="36024997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E4EBD-FE6A-950D-8EDA-EAA3B1C7584B}"/>
              </a:ext>
            </a:extLst>
          </p:cNvPr>
          <p:cNvSpPr>
            <a:spLocks noGrp="1"/>
          </p:cNvSpPr>
          <p:nvPr>
            <p:ph type="title"/>
          </p:nvPr>
        </p:nvSpPr>
        <p:spPr/>
        <p:txBody>
          <a:bodyPr/>
          <a:lstStyle/>
          <a:p>
            <a:r>
              <a:rPr lang="en-US" dirty="0"/>
              <a:t>US1</a:t>
            </a:r>
          </a:p>
        </p:txBody>
      </p:sp>
      <p:sp>
        <p:nvSpPr>
          <p:cNvPr id="3" name="Content Placeholder 2">
            <a:extLst>
              <a:ext uri="{FF2B5EF4-FFF2-40B4-BE49-F238E27FC236}">
                <a16:creationId xmlns:a16="http://schemas.microsoft.com/office/drawing/2014/main" id="{E90ACA0B-30B2-7392-2869-EB3539EC7417}"/>
              </a:ext>
            </a:extLst>
          </p:cNvPr>
          <p:cNvSpPr>
            <a:spLocks noGrp="1"/>
          </p:cNvSpPr>
          <p:nvPr>
            <p:ph idx="1"/>
          </p:nvPr>
        </p:nvSpPr>
        <p:spPr/>
        <p:txBody>
          <a:bodyPr/>
          <a:lstStyle/>
          <a:p>
            <a:r>
              <a:rPr lang="en-US" dirty="0"/>
              <a:t>Estimate (Use Seattle Database)</a:t>
            </a:r>
          </a:p>
          <a:p>
            <a:r>
              <a:rPr lang="en-US" dirty="0"/>
              <a:t>How many people did you serve in the year?</a:t>
            </a:r>
          </a:p>
          <a:p>
            <a:r>
              <a:rPr lang="en-US" dirty="0"/>
              <a:t>How many bags/boxes does each person receive?</a:t>
            </a:r>
          </a:p>
          <a:p>
            <a:r>
              <a:rPr lang="en-US" dirty="0"/>
              <a:t>Multiply</a:t>
            </a:r>
          </a:p>
        </p:txBody>
      </p:sp>
    </p:spTree>
    <p:extLst>
      <p:ext uri="{BB962C8B-B14F-4D97-AF65-F5344CB8AC3E}">
        <p14:creationId xmlns:p14="http://schemas.microsoft.com/office/powerpoint/2010/main" val="39803998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TM03457491[[fn=Metropolitan]]</Template>
  <TotalTime>82</TotalTime>
  <Words>807</Words>
  <Application>Microsoft Office PowerPoint</Application>
  <PresentationFormat>Widescreen</PresentationFormat>
  <Paragraphs>84</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Aptos</vt:lpstr>
      <vt:lpstr>Aptos Display</vt:lpstr>
      <vt:lpstr>Arial</vt:lpstr>
      <vt:lpstr>Office Theme</vt:lpstr>
      <vt:lpstr>Annual Special Works Report</vt:lpstr>
      <vt:lpstr>Agenda</vt:lpstr>
      <vt:lpstr>Introductions</vt:lpstr>
      <vt:lpstr>What is the Annual Special Works Report?</vt:lpstr>
      <vt:lpstr>Completing the Form</vt:lpstr>
      <vt:lpstr>Volunteer Hours</vt:lpstr>
      <vt:lpstr>Number of Neighbors in Need Served</vt:lpstr>
      <vt:lpstr>Unit of Service 1, 2, 3 (Depends on Type of Special Work)</vt:lpstr>
      <vt:lpstr>US1</vt:lpstr>
      <vt:lpstr>US2</vt:lpstr>
      <vt:lpstr>US3</vt:lpstr>
      <vt:lpstr>Value of Direct Service</vt:lpstr>
      <vt:lpstr>Total Operational Costs</vt:lpstr>
      <vt:lpstr>Value of In-Kind Goods</vt:lpstr>
      <vt:lpstr>Value of In-Kind Services</vt:lpstr>
      <vt:lpstr>Questions?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Patrick Walsh</dc:creator>
  <cp:lastModifiedBy>Patrick Walsh</cp:lastModifiedBy>
  <cp:revision>1</cp:revision>
  <dcterms:created xsi:type="dcterms:W3CDTF">2024-08-05T15:29:27Z</dcterms:created>
  <dcterms:modified xsi:type="dcterms:W3CDTF">2024-08-05T16:51:46Z</dcterms:modified>
</cp:coreProperties>
</file>